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2" r:id="rId2"/>
    <p:sldId id="304" r:id="rId3"/>
    <p:sldId id="313" r:id="rId4"/>
    <p:sldId id="314" r:id="rId5"/>
    <p:sldId id="315" r:id="rId6"/>
    <p:sldId id="308" r:id="rId7"/>
    <p:sldId id="309" r:id="rId8"/>
    <p:sldId id="31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4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298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pos="340">
          <p15:clr>
            <a:srgbClr val="A4A3A4"/>
          </p15:clr>
        </p15:guide>
        <p15:guide id="9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726"/>
    <a:srgbClr val="77BD43"/>
    <a:srgbClr val="009900"/>
    <a:srgbClr val="00539B"/>
    <a:srgbClr val="F01D27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2" autoAdjust="0"/>
    <p:restoredTop sz="97679" autoAdjust="0"/>
  </p:normalViewPr>
  <p:slideViewPr>
    <p:cSldViewPr snapToGrid="0" showGuides="1">
      <p:cViewPr>
        <p:scale>
          <a:sx n="128" d="100"/>
          <a:sy n="128" d="100"/>
        </p:scale>
        <p:origin x="704" y="176"/>
      </p:cViewPr>
      <p:guideLst>
        <p:guide orient="horz" pos="2160"/>
        <p:guide pos="2880"/>
        <p:guide orient="horz" pos="164"/>
        <p:guide orient="horz" pos="3884"/>
        <p:guide orient="horz" pos="4110"/>
        <p:guide orient="horz" pos="1298"/>
        <p:guide orient="horz" pos="709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21/7/19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21/7/19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979200"/>
            <a:ext cx="8064500" cy="49244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060574"/>
            <a:ext cx="8064499" cy="4105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69988" indent="-4572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688" indent="-3556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tiff"/><Relationship Id="rId7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6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hevron 141"/>
          <p:cNvSpPr/>
          <p:nvPr/>
        </p:nvSpPr>
        <p:spPr>
          <a:xfrm>
            <a:off x="5313149" y="2140763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3" name="Chevron 142"/>
          <p:cNvSpPr/>
          <p:nvPr/>
        </p:nvSpPr>
        <p:spPr>
          <a:xfrm>
            <a:off x="3550942" y="2132856"/>
            <a:ext cx="1989908" cy="2728043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4" name="Chevron 143"/>
          <p:cNvSpPr/>
          <p:nvPr/>
        </p:nvSpPr>
        <p:spPr>
          <a:xfrm>
            <a:off x="323528" y="2140763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5" name="Right Arrow 144"/>
          <p:cNvSpPr/>
          <p:nvPr/>
        </p:nvSpPr>
        <p:spPr>
          <a:xfrm>
            <a:off x="3075740" y="3540368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701" y="2270194"/>
            <a:ext cx="635181" cy="48381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7" y="3426303"/>
            <a:ext cx="568594" cy="417417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181" y="3444621"/>
            <a:ext cx="512983" cy="3997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247" y="2537013"/>
            <a:ext cx="635181" cy="48381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03" y="3377396"/>
            <a:ext cx="1146839" cy="91600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272" y="3484384"/>
            <a:ext cx="512983" cy="3997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507" y="2275693"/>
            <a:ext cx="635181" cy="4838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527" y="2510826"/>
            <a:ext cx="635181" cy="48381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1" y="3391247"/>
            <a:ext cx="671814" cy="44960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94" y="2585449"/>
            <a:ext cx="561343" cy="42927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841" y="2565964"/>
            <a:ext cx="561343" cy="429277"/>
          </a:xfrm>
          <a:prstGeom prst="rect">
            <a:avLst/>
          </a:prstGeom>
        </p:spPr>
      </p:pic>
      <p:sp>
        <p:nvSpPr>
          <p:cNvPr id="157" name="Bent Arrow 156"/>
          <p:cNvSpPr/>
          <p:nvPr/>
        </p:nvSpPr>
        <p:spPr>
          <a:xfrm rot="16200000" flipH="1">
            <a:off x="857636" y="2658766"/>
            <a:ext cx="668647" cy="902884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8" name="U-Turn Arrow 157"/>
          <p:cNvSpPr/>
          <p:nvPr/>
        </p:nvSpPr>
        <p:spPr>
          <a:xfrm flipV="1">
            <a:off x="858130" y="3998995"/>
            <a:ext cx="7464632" cy="656311"/>
          </a:xfrm>
          <a:prstGeom prst="uturnArrow">
            <a:avLst>
              <a:gd name="adj1" fmla="val 24267"/>
              <a:gd name="adj2" fmla="val 25000"/>
              <a:gd name="adj3" fmla="val 30568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9" name="Bent Arrow 158"/>
          <p:cNvSpPr/>
          <p:nvPr/>
        </p:nvSpPr>
        <p:spPr>
          <a:xfrm flipH="1">
            <a:off x="7446014" y="2773353"/>
            <a:ext cx="837148" cy="60096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0" name="U-Turn Arrow 159"/>
          <p:cNvSpPr/>
          <p:nvPr/>
        </p:nvSpPr>
        <p:spPr>
          <a:xfrm flipV="1">
            <a:off x="2531237" y="3881650"/>
            <a:ext cx="4148118" cy="417826"/>
          </a:xfrm>
          <a:prstGeom prst="uturnArrow">
            <a:avLst>
              <a:gd name="adj1" fmla="val 35622"/>
              <a:gd name="adj2" fmla="val 25000"/>
              <a:gd name="adj3" fmla="val 34353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1" name="Left-Right Arrow 160"/>
          <p:cNvSpPr/>
          <p:nvPr/>
        </p:nvSpPr>
        <p:spPr>
          <a:xfrm>
            <a:off x="6827856" y="3508738"/>
            <a:ext cx="10890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2" name="Left-Right Arrow 161"/>
          <p:cNvSpPr/>
          <p:nvPr/>
        </p:nvSpPr>
        <p:spPr>
          <a:xfrm>
            <a:off x="1303632" y="3508738"/>
            <a:ext cx="10197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941" y="2863407"/>
            <a:ext cx="1720035" cy="653689"/>
          </a:xfrm>
          <a:prstGeom prst="rect">
            <a:avLst/>
          </a:prstGeom>
        </p:spPr>
      </p:pic>
      <p:sp>
        <p:nvSpPr>
          <p:cNvPr id="164" name="Left-Right Arrow 163"/>
          <p:cNvSpPr/>
          <p:nvPr/>
        </p:nvSpPr>
        <p:spPr>
          <a:xfrm rot="16200000">
            <a:off x="6157155" y="2955499"/>
            <a:ext cx="648404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5" name="Left-Right Arrow 164"/>
          <p:cNvSpPr/>
          <p:nvPr/>
        </p:nvSpPr>
        <p:spPr>
          <a:xfrm rot="16200000">
            <a:off x="2331786" y="2951546"/>
            <a:ext cx="656311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297" y="4354828"/>
            <a:ext cx="561003" cy="44808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990" y="4000313"/>
            <a:ext cx="559353" cy="44676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9" y="2638928"/>
            <a:ext cx="442201" cy="3531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710" y="2804983"/>
            <a:ext cx="442201" cy="353196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207" y="3524554"/>
            <a:ext cx="442201" cy="353196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083" y="3508739"/>
            <a:ext cx="442201" cy="353196"/>
          </a:xfrm>
          <a:prstGeom prst="rect">
            <a:avLst/>
          </a:prstGeom>
        </p:spPr>
      </p:pic>
      <p:sp>
        <p:nvSpPr>
          <p:cNvPr id="172" name="Right Arrow 171"/>
          <p:cNvSpPr/>
          <p:nvPr/>
        </p:nvSpPr>
        <p:spPr>
          <a:xfrm>
            <a:off x="5105248" y="3540368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498138" y="2148671"/>
            <a:ext cx="856720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006344" y="2140763"/>
            <a:ext cx="653453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52229" y="2140763"/>
            <a:ext cx="866717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109796" y="2962530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Regulators</a:t>
            </a:r>
            <a:endParaRPr lang="en-AU" sz="1200" dirty="0"/>
          </a:p>
        </p:txBody>
      </p:sp>
      <p:sp>
        <p:nvSpPr>
          <p:cNvPr id="177" name="TextBox 176"/>
          <p:cNvSpPr txBox="1"/>
          <p:nvPr/>
        </p:nvSpPr>
        <p:spPr>
          <a:xfrm>
            <a:off x="5912790" y="2933102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184544" y="3390128"/>
            <a:ext cx="75841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Carriers</a:t>
            </a:r>
            <a:endParaRPr lang="en-AU" sz="1200" dirty="0"/>
          </a:p>
        </p:txBody>
      </p:sp>
      <p:sp>
        <p:nvSpPr>
          <p:cNvPr id="179" name="TextBox 178"/>
          <p:cNvSpPr txBox="1"/>
          <p:nvPr/>
        </p:nvSpPr>
        <p:spPr>
          <a:xfrm>
            <a:off x="2679739" y="3817126"/>
            <a:ext cx="47517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180" name="TextBox 179"/>
          <p:cNvSpPr txBox="1"/>
          <p:nvPr/>
        </p:nvSpPr>
        <p:spPr>
          <a:xfrm>
            <a:off x="5827951" y="3840848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181" name="TextBox 180"/>
          <p:cNvSpPr txBox="1"/>
          <p:nvPr/>
        </p:nvSpPr>
        <p:spPr>
          <a:xfrm>
            <a:off x="580929" y="3785497"/>
            <a:ext cx="598471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82" name="TextBox 181"/>
          <p:cNvSpPr txBox="1"/>
          <p:nvPr/>
        </p:nvSpPr>
        <p:spPr>
          <a:xfrm>
            <a:off x="7827760" y="3801312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183" name="TextBox 182"/>
          <p:cNvSpPr txBox="1"/>
          <p:nvPr/>
        </p:nvSpPr>
        <p:spPr>
          <a:xfrm>
            <a:off x="5581262" y="4514920"/>
            <a:ext cx="1424866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certificates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901176" y="4168552"/>
            <a:ext cx="144152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documents</a:t>
            </a:r>
          </a:p>
        </p:txBody>
      </p:sp>
      <p:sp>
        <p:nvSpPr>
          <p:cNvPr id="185" name="Left-Right Arrow 184"/>
          <p:cNvSpPr/>
          <p:nvPr/>
        </p:nvSpPr>
        <p:spPr>
          <a:xfrm>
            <a:off x="1197967" y="5193046"/>
            <a:ext cx="1569308" cy="346328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32948" y="4950286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Mostly Paper Processes</a:t>
            </a:r>
          </a:p>
        </p:txBody>
      </p:sp>
      <p:sp>
        <p:nvSpPr>
          <p:cNvPr id="187" name="Left-Right Arrow 186"/>
          <p:cNvSpPr/>
          <p:nvPr/>
        </p:nvSpPr>
        <p:spPr>
          <a:xfrm>
            <a:off x="5870893" y="5193045"/>
            <a:ext cx="1631090" cy="37476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812759" y="4973367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Mostly Digital Processes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163" y="5193046"/>
            <a:ext cx="442201" cy="3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hevron 49"/>
          <p:cNvSpPr/>
          <p:nvPr/>
        </p:nvSpPr>
        <p:spPr>
          <a:xfrm>
            <a:off x="5301428" y="2001139"/>
            <a:ext cx="3476821" cy="318827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1" name="Chevron 50"/>
          <p:cNvSpPr/>
          <p:nvPr/>
        </p:nvSpPr>
        <p:spPr>
          <a:xfrm>
            <a:off x="3517929" y="1993323"/>
            <a:ext cx="2013951" cy="3188277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2" name="Chevron 51"/>
          <p:cNvSpPr/>
          <p:nvPr/>
        </p:nvSpPr>
        <p:spPr>
          <a:xfrm>
            <a:off x="251520" y="2001139"/>
            <a:ext cx="3476821" cy="318827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3" name="Right Arrow 52"/>
          <p:cNvSpPr/>
          <p:nvPr/>
        </p:nvSpPr>
        <p:spPr>
          <a:xfrm>
            <a:off x="306133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49" y="3570688"/>
            <a:ext cx="575464" cy="4125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651" y="3598289"/>
            <a:ext cx="519180" cy="3950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89" y="3671457"/>
            <a:ext cx="1160695" cy="9053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620" y="3637589"/>
            <a:ext cx="519180" cy="39503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132" y="3659500"/>
            <a:ext cx="679930" cy="39657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850" y="3005501"/>
            <a:ext cx="1740817" cy="646057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>
            <a:off x="511536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28584" y="2008953"/>
            <a:ext cx="867071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073444" y="1988840"/>
            <a:ext cx="661348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1775" y="2001139"/>
            <a:ext cx="877189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07165" y="3587461"/>
            <a:ext cx="76758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Carriers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0316" y="3999387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456794" y="4036286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71" name="Rounded Rectangle 70"/>
          <p:cNvSpPr/>
          <p:nvPr/>
        </p:nvSpPr>
        <p:spPr>
          <a:xfrm>
            <a:off x="719079" y="2299178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310" y="2526934"/>
            <a:ext cx="642856" cy="4781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09" y="2551511"/>
            <a:ext cx="642856" cy="4781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8" y="2592687"/>
            <a:ext cx="568125" cy="42426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43563" y="2269126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76" name="Left-Right Arrow 75"/>
          <p:cNvSpPr/>
          <p:nvPr/>
        </p:nvSpPr>
        <p:spPr>
          <a:xfrm>
            <a:off x="3270778" y="2751405"/>
            <a:ext cx="2447333" cy="311663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749707" y="2300762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653" y="2491447"/>
            <a:ext cx="642856" cy="47816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238" y="2540795"/>
            <a:ext cx="642856" cy="47816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378" y="2594271"/>
            <a:ext cx="568125" cy="424265"/>
          </a:xfrm>
          <a:prstGeom prst="rect">
            <a:avLst/>
          </a:prstGeom>
        </p:spPr>
      </p:pic>
      <p:sp>
        <p:nvSpPr>
          <p:cNvPr id="84" name="Left-Right Arrow 83"/>
          <p:cNvSpPr/>
          <p:nvPr/>
        </p:nvSpPr>
        <p:spPr>
          <a:xfrm rot="16200000">
            <a:off x="7556376" y="3302960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450306" y="2334831"/>
            <a:ext cx="2114148" cy="351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87" name="TextBox 86"/>
          <p:cNvSpPr txBox="1"/>
          <p:nvPr/>
        </p:nvSpPr>
        <p:spPr>
          <a:xfrm>
            <a:off x="3675944" y="2356117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Inter-customs ledger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959466" y="305069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270892" y="30650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86903" y="30527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398329" y="3067093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064525" y="2285601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104" name="Left-Right Arrow 103"/>
          <p:cNvSpPr/>
          <p:nvPr/>
        </p:nvSpPr>
        <p:spPr>
          <a:xfrm>
            <a:off x="1648748" y="3723771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05" name="Left-Right Arrow 104"/>
          <p:cNvSpPr/>
          <p:nvPr/>
        </p:nvSpPr>
        <p:spPr>
          <a:xfrm>
            <a:off x="6813946" y="3757337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12" name="U-Turn Arrow 111">
            <a:extLst>
              <a:ext uri="{FF2B5EF4-FFF2-40B4-BE49-F238E27FC236}">
                <a16:creationId xmlns:a16="http://schemas.microsoft.com/office/drawing/2014/main" id="{24502A2B-A438-CA45-B59C-7F41DA5B7C76}"/>
              </a:ext>
            </a:extLst>
          </p:cNvPr>
          <p:cNvSpPr/>
          <p:nvPr/>
        </p:nvSpPr>
        <p:spPr>
          <a:xfrm flipV="1">
            <a:off x="1119973" y="4251572"/>
            <a:ext cx="6789823" cy="796199"/>
          </a:xfrm>
          <a:prstGeom prst="uturnArrow">
            <a:avLst>
              <a:gd name="adj1" fmla="val 17933"/>
              <a:gd name="adj2" fmla="val 21278"/>
              <a:gd name="adj3" fmla="val 22351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41384" y="3975942"/>
            <a:ext cx="4809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926007" y="3982669"/>
            <a:ext cx="60570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19" name="Left-Right Arrow 118">
            <a:extLst>
              <a:ext uri="{FF2B5EF4-FFF2-40B4-BE49-F238E27FC236}">
                <a16:creationId xmlns:a16="http://schemas.microsoft.com/office/drawing/2014/main" id="{88D9B1E3-E89C-9246-8971-687CCD6E3889}"/>
              </a:ext>
            </a:extLst>
          </p:cNvPr>
          <p:cNvSpPr/>
          <p:nvPr/>
        </p:nvSpPr>
        <p:spPr>
          <a:xfrm rot="16200000">
            <a:off x="6101542" y="3333513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0" name="Left-Right Arrow 119">
            <a:extLst>
              <a:ext uri="{FF2B5EF4-FFF2-40B4-BE49-F238E27FC236}">
                <a16:creationId xmlns:a16="http://schemas.microsoft.com/office/drawing/2014/main" id="{CAA20055-D620-0343-A275-848BAC66AF24}"/>
              </a:ext>
            </a:extLst>
          </p:cNvPr>
          <p:cNvSpPr/>
          <p:nvPr/>
        </p:nvSpPr>
        <p:spPr>
          <a:xfrm rot="16200000">
            <a:off x="2417408" y="3331456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3F910FC9-E128-2C48-AD78-EF0343B8D6C1}"/>
              </a:ext>
            </a:extLst>
          </p:cNvPr>
          <p:cNvSpPr/>
          <p:nvPr/>
        </p:nvSpPr>
        <p:spPr>
          <a:xfrm rot="16200000">
            <a:off x="1041337" y="3302960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4" name="U-Turn Arrow 123">
            <a:extLst>
              <a:ext uri="{FF2B5EF4-FFF2-40B4-BE49-F238E27FC236}">
                <a16:creationId xmlns:a16="http://schemas.microsoft.com/office/drawing/2014/main" id="{10207CD3-8FF9-D04E-84B0-C1F4D698E7C7}"/>
              </a:ext>
            </a:extLst>
          </p:cNvPr>
          <p:cNvSpPr/>
          <p:nvPr/>
        </p:nvSpPr>
        <p:spPr>
          <a:xfrm flipV="1">
            <a:off x="2600457" y="4263558"/>
            <a:ext cx="3919045" cy="779100"/>
          </a:xfrm>
          <a:prstGeom prst="uturnArrow">
            <a:avLst>
              <a:gd name="adj1" fmla="val 17574"/>
              <a:gd name="adj2" fmla="val 21197"/>
              <a:gd name="adj3" fmla="val 22141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907925" y="4561492"/>
            <a:ext cx="2145152" cy="284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5" name="TextBox 94"/>
          <p:cNvSpPr txBox="1"/>
          <p:nvPr/>
        </p:nvSpPr>
        <p:spPr>
          <a:xfrm>
            <a:off x="1075372" y="4561492"/>
            <a:ext cx="191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National Identity Platform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361926" y="4553612"/>
            <a:ext cx="2254422" cy="284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9" name="TextBox 98"/>
          <p:cNvSpPr txBox="1"/>
          <p:nvPr/>
        </p:nvSpPr>
        <p:spPr>
          <a:xfrm>
            <a:off x="3624077" y="4553557"/>
            <a:ext cx="1610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Trade Data Pipelines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30" y="4643033"/>
            <a:ext cx="538657" cy="33631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C402C520-52B3-9045-AB17-A2A6C9E6EC82}"/>
              </a:ext>
            </a:extLst>
          </p:cNvPr>
          <p:cNvSpPr/>
          <p:nvPr/>
        </p:nvSpPr>
        <p:spPr>
          <a:xfrm>
            <a:off x="5844362" y="4555429"/>
            <a:ext cx="2254421" cy="2817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2F56DE-0B12-7A46-A3DE-A96375031C18}"/>
              </a:ext>
            </a:extLst>
          </p:cNvPr>
          <p:cNvSpPr txBox="1"/>
          <p:nvPr/>
        </p:nvSpPr>
        <p:spPr>
          <a:xfrm>
            <a:off x="5888987" y="4553344"/>
            <a:ext cx="198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National Identity Platform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25470AA-2551-3D43-BE48-FADEA32479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001" y="4639018"/>
            <a:ext cx="538657" cy="33631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9ECDE168-36D6-A24F-AC52-5944D0D4F6D5}"/>
              </a:ext>
            </a:extLst>
          </p:cNvPr>
          <p:cNvSpPr txBox="1"/>
          <p:nvPr/>
        </p:nvSpPr>
        <p:spPr>
          <a:xfrm>
            <a:off x="3855889" y="276286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Regulatory Docs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D73FE0F-4059-E543-A790-BA15A81F57FB}"/>
              </a:ext>
            </a:extLst>
          </p:cNvPr>
          <p:cNvSpPr txBox="1"/>
          <p:nvPr/>
        </p:nvSpPr>
        <p:spPr>
          <a:xfrm>
            <a:off x="3415216" y="4819130"/>
            <a:ext cx="2441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Trade, Transport &amp; Finance Docs</a:t>
            </a:r>
          </a:p>
        </p:txBody>
      </p:sp>
    </p:spTree>
    <p:extLst>
      <p:ext uri="{BB962C8B-B14F-4D97-AF65-F5344CB8AC3E}">
        <p14:creationId xmlns:p14="http://schemas.microsoft.com/office/powerpoint/2010/main" val="19124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1269FA7-D2C6-0143-90EF-CED73699243C}"/>
              </a:ext>
            </a:extLst>
          </p:cNvPr>
          <p:cNvSpPr/>
          <p:nvPr/>
        </p:nvSpPr>
        <p:spPr>
          <a:xfrm>
            <a:off x="4722762" y="1818860"/>
            <a:ext cx="2843820" cy="3500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C4879-9917-5049-BBD1-0480C6F0C796}"/>
              </a:ext>
            </a:extLst>
          </p:cNvPr>
          <p:cNvSpPr/>
          <p:nvPr/>
        </p:nvSpPr>
        <p:spPr>
          <a:xfrm>
            <a:off x="516376" y="1818860"/>
            <a:ext cx="2843820" cy="351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05D0E9-3F58-8946-9E84-7D8C85681824}"/>
              </a:ext>
            </a:extLst>
          </p:cNvPr>
          <p:cNvSpPr/>
          <p:nvPr/>
        </p:nvSpPr>
        <p:spPr>
          <a:xfrm>
            <a:off x="775989" y="2686550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626607-5A1A-9F49-BD25-31C3AE266535}"/>
              </a:ext>
            </a:extLst>
          </p:cNvPr>
          <p:cNvSpPr/>
          <p:nvPr/>
        </p:nvSpPr>
        <p:spPr>
          <a:xfrm>
            <a:off x="784712" y="3681360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C295B9-A8FD-604E-A9EB-0D72A700D4AC}"/>
              </a:ext>
            </a:extLst>
          </p:cNvPr>
          <p:cNvSpPr/>
          <p:nvPr/>
        </p:nvSpPr>
        <p:spPr>
          <a:xfrm>
            <a:off x="636085" y="4633952"/>
            <a:ext cx="6823281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340E1F-DF8C-7646-ADB0-F96A649CDF22}"/>
              </a:ext>
            </a:extLst>
          </p:cNvPr>
          <p:cNvSpPr/>
          <p:nvPr/>
        </p:nvSpPr>
        <p:spPr>
          <a:xfrm>
            <a:off x="4918680" y="2686550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132204-6159-134F-894B-41872307E2AB}"/>
              </a:ext>
            </a:extLst>
          </p:cNvPr>
          <p:cNvSpPr/>
          <p:nvPr/>
        </p:nvSpPr>
        <p:spPr>
          <a:xfrm>
            <a:off x="4934993" y="3705680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6C054E0-3DA3-B348-A369-EE01550D52AA}"/>
              </a:ext>
            </a:extLst>
          </p:cNvPr>
          <p:cNvSpPr/>
          <p:nvPr/>
        </p:nvSpPr>
        <p:spPr>
          <a:xfrm>
            <a:off x="953184" y="3753251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7DED5C1-A3F3-3547-8B9F-AADABC258B78}"/>
              </a:ext>
            </a:extLst>
          </p:cNvPr>
          <p:cNvSpPr/>
          <p:nvPr/>
        </p:nvSpPr>
        <p:spPr>
          <a:xfrm>
            <a:off x="1984319" y="3802833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32B4AB-4982-5345-AF79-E6E4B0EF6347}"/>
              </a:ext>
            </a:extLst>
          </p:cNvPr>
          <p:cNvSpPr/>
          <p:nvPr/>
        </p:nvSpPr>
        <p:spPr>
          <a:xfrm>
            <a:off x="990990" y="2937057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3DD153-2166-7748-A4EE-9286FEC217E2}"/>
              </a:ext>
            </a:extLst>
          </p:cNvPr>
          <p:cNvSpPr/>
          <p:nvPr/>
        </p:nvSpPr>
        <p:spPr>
          <a:xfrm>
            <a:off x="2160521" y="2937057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5E5325E-B865-F240-B065-4AD68562E305}"/>
              </a:ext>
            </a:extLst>
          </p:cNvPr>
          <p:cNvSpPr/>
          <p:nvPr/>
        </p:nvSpPr>
        <p:spPr>
          <a:xfrm>
            <a:off x="5166377" y="2927662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A9EE0C6-34CC-3A4E-8492-1B3469D0C0F4}"/>
              </a:ext>
            </a:extLst>
          </p:cNvPr>
          <p:cNvSpPr/>
          <p:nvPr/>
        </p:nvSpPr>
        <p:spPr>
          <a:xfrm>
            <a:off x="6335910" y="2927662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F442C04C-45BC-0344-993A-AD3D9665AA89}"/>
              </a:ext>
            </a:extLst>
          </p:cNvPr>
          <p:cNvSpPr/>
          <p:nvPr/>
        </p:nvSpPr>
        <p:spPr>
          <a:xfrm>
            <a:off x="6434952" y="3776010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0292FC-FE12-C84D-B50A-F71D4259FED7}"/>
              </a:ext>
            </a:extLst>
          </p:cNvPr>
          <p:cNvSpPr/>
          <p:nvPr/>
        </p:nvSpPr>
        <p:spPr>
          <a:xfrm>
            <a:off x="5068527" y="3815919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1EB223A-790B-B14F-8FBE-6C6229D8BA6D}"/>
              </a:ext>
            </a:extLst>
          </p:cNvPr>
          <p:cNvSpPr/>
          <p:nvPr/>
        </p:nvSpPr>
        <p:spPr>
          <a:xfrm>
            <a:off x="1055295" y="2518271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4214D5-AB68-5544-822B-949809B81250}"/>
              </a:ext>
            </a:extLst>
          </p:cNvPr>
          <p:cNvSpPr/>
          <p:nvPr/>
        </p:nvSpPr>
        <p:spPr>
          <a:xfrm>
            <a:off x="947840" y="350202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189445-F217-3C42-A39B-0C80A12E9332}"/>
              </a:ext>
            </a:extLst>
          </p:cNvPr>
          <p:cNvSpPr/>
          <p:nvPr/>
        </p:nvSpPr>
        <p:spPr>
          <a:xfrm>
            <a:off x="1725479" y="350896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C41CAE7-E6FC-6047-86EC-A9B8A22C2A5A}"/>
              </a:ext>
            </a:extLst>
          </p:cNvPr>
          <p:cNvSpPr/>
          <p:nvPr/>
        </p:nvSpPr>
        <p:spPr>
          <a:xfrm>
            <a:off x="1055295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Ethereum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025322-99EF-6B46-8F52-A1B57DBD0A97}"/>
              </a:ext>
            </a:extLst>
          </p:cNvPr>
          <p:cNvSpPr/>
          <p:nvPr/>
        </p:nvSpPr>
        <p:spPr>
          <a:xfrm>
            <a:off x="2481701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63DCA4-9BAE-4E43-AE69-3C9A318AFB05}"/>
              </a:ext>
            </a:extLst>
          </p:cNvPr>
          <p:cNvSpPr/>
          <p:nvPr/>
        </p:nvSpPr>
        <p:spPr>
          <a:xfrm>
            <a:off x="4555591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2B41E0E-8CC4-504F-BD54-A6BBF00ABB1F}"/>
              </a:ext>
            </a:extLst>
          </p:cNvPr>
          <p:cNvSpPr/>
          <p:nvPr/>
        </p:nvSpPr>
        <p:spPr>
          <a:xfrm>
            <a:off x="6093578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OtherLedger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E43B23-F4C2-384B-8761-B256E0BCAF4D}"/>
              </a:ext>
            </a:extLst>
          </p:cNvPr>
          <p:cNvSpPr/>
          <p:nvPr/>
        </p:nvSpPr>
        <p:spPr>
          <a:xfrm>
            <a:off x="5194858" y="2518271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9FD7F8-B0DF-C348-A963-B7811FCB67F9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1242094" y="329070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ED0A0C3-6A55-274E-92D2-B2DE6BACA3DC}"/>
              </a:ext>
            </a:extLst>
          </p:cNvPr>
          <p:cNvCxnSpPr>
            <a:cxnSpLocks/>
          </p:cNvCxnSpPr>
          <p:nvPr/>
        </p:nvCxnSpPr>
        <p:spPr>
          <a:xfrm>
            <a:off x="2796268" y="328235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415E9E6-6235-614E-81ED-99B70D087764}"/>
              </a:ext>
            </a:extLst>
          </p:cNvPr>
          <p:cNvCxnSpPr>
            <a:cxnSpLocks/>
          </p:cNvCxnSpPr>
          <p:nvPr/>
        </p:nvCxnSpPr>
        <p:spPr>
          <a:xfrm>
            <a:off x="1975666" y="4284258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762ABB-0CB8-3342-918F-D4120DDAED10}"/>
              </a:ext>
            </a:extLst>
          </p:cNvPr>
          <p:cNvCxnSpPr>
            <a:cxnSpLocks/>
          </p:cNvCxnSpPr>
          <p:nvPr/>
        </p:nvCxnSpPr>
        <p:spPr>
          <a:xfrm>
            <a:off x="6193606" y="4284258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7C5EF-4EF4-6E40-A29F-6FC6CF2CFE41}"/>
              </a:ext>
            </a:extLst>
          </p:cNvPr>
          <p:cNvCxnSpPr>
            <a:cxnSpLocks/>
          </p:cNvCxnSpPr>
          <p:nvPr/>
        </p:nvCxnSpPr>
        <p:spPr>
          <a:xfrm>
            <a:off x="1328378" y="2306950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28F0D1-CE9E-F246-A707-7BEA90B9C8FD}"/>
              </a:ext>
            </a:extLst>
          </p:cNvPr>
          <p:cNvCxnSpPr>
            <a:cxnSpLocks/>
          </p:cNvCxnSpPr>
          <p:nvPr/>
        </p:nvCxnSpPr>
        <p:spPr>
          <a:xfrm>
            <a:off x="5495740" y="2308071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BC6EBA-70AD-6245-8823-DE46E4D137F9}"/>
              </a:ext>
            </a:extLst>
          </p:cNvPr>
          <p:cNvSpPr/>
          <p:nvPr/>
        </p:nvSpPr>
        <p:spPr>
          <a:xfrm>
            <a:off x="2502015" y="3502024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C5DA850-32BB-514B-AD1D-E04E174ED420}"/>
              </a:ext>
            </a:extLst>
          </p:cNvPr>
          <p:cNvCxnSpPr>
            <a:cxnSpLocks/>
          </p:cNvCxnSpPr>
          <p:nvPr/>
        </p:nvCxnSpPr>
        <p:spPr>
          <a:xfrm>
            <a:off x="2031083" y="3301035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5391C9-2A77-754D-B174-C83B3332F9BF}"/>
              </a:ext>
            </a:extLst>
          </p:cNvPr>
          <p:cNvSpPr/>
          <p:nvPr/>
        </p:nvSpPr>
        <p:spPr>
          <a:xfrm>
            <a:off x="5075707" y="351248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D144B5-C824-F447-8F43-7ABAEF769751}"/>
              </a:ext>
            </a:extLst>
          </p:cNvPr>
          <p:cNvSpPr/>
          <p:nvPr/>
        </p:nvSpPr>
        <p:spPr>
          <a:xfrm>
            <a:off x="5853345" y="351942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47031B-7ABA-0D4C-8BD0-220E1C1BC91D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369961" y="330116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3064EF-7AA0-6D43-AAB9-796AC32E20B4}"/>
              </a:ext>
            </a:extLst>
          </p:cNvPr>
          <p:cNvCxnSpPr>
            <a:cxnSpLocks/>
          </p:cNvCxnSpPr>
          <p:nvPr/>
        </p:nvCxnSpPr>
        <p:spPr>
          <a:xfrm>
            <a:off x="6924135" y="3292811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770372-DA12-584A-8BF1-4B34F5590360}"/>
              </a:ext>
            </a:extLst>
          </p:cNvPr>
          <p:cNvSpPr/>
          <p:nvPr/>
        </p:nvSpPr>
        <p:spPr>
          <a:xfrm>
            <a:off x="6629882" y="3512483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0A724C4-31FB-7248-AD52-B3E6B42BD7B4}"/>
              </a:ext>
            </a:extLst>
          </p:cNvPr>
          <p:cNvCxnSpPr>
            <a:cxnSpLocks/>
          </p:cNvCxnSpPr>
          <p:nvPr/>
        </p:nvCxnSpPr>
        <p:spPr>
          <a:xfrm>
            <a:off x="6158949" y="331149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450F10-CA36-8D45-B6C2-F793CD7C984D}"/>
              </a:ext>
            </a:extLst>
          </p:cNvPr>
          <p:cNvSpPr/>
          <p:nvPr/>
        </p:nvSpPr>
        <p:spPr>
          <a:xfrm>
            <a:off x="1130908" y="4681671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12D2F19-7A56-704C-8C66-B9E94128C9DD}"/>
              </a:ext>
            </a:extLst>
          </p:cNvPr>
          <p:cNvSpPr/>
          <p:nvPr/>
        </p:nvSpPr>
        <p:spPr>
          <a:xfrm>
            <a:off x="2528977" y="468167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EAFC46A-022F-184B-9798-C13BCE52583C}"/>
              </a:ext>
            </a:extLst>
          </p:cNvPr>
          <p:cNvSpPr/>
          <p:nvPr/>
        </p:nvSpPr>
        <p:spPr>
          <a:xfrm>
            <a:off x="4649001" y="468167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0F26C1-7400-0147-AFD8-DF4471250EDF}"/>
              </a:ext>
            </a:extLst>
          </p:cNvPr>
          <p:cNvSpPr/>
          <p:nvPr/>
        </p:nvSpPr>
        <p:spPr>
          <a:xfrm>
            <a:off x="6174676" y="4672388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41D24E8-B1C1-D542-8ABB-FC390CCA1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052" y="1976047"/>
            <a:ext cx="396952" cy="3275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06026F7-9408-8C4C-97F1-D60F0AB135E7}"/>
              </a:ext>
            </a:extLst>
          </p:cNvPr>
          <p:cNvSpPr/>
          <p:nvPr/>
        </p:nvSpPr>
        <p:spPr>
          <a:xfrm>
            <a:off x="2185292" y="2518270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A2B865-A1C7-514F-9D24-E76E3AC9C0BF}"/>
              </a:ext>
            </a:extLst>
          </p:cNvPr>
          <p:cNvSpPr/>
          <p:nvPr/>
        </p:nvSpPr>
        <p:spPr>
          <a:xfrm>
            <a:off x="6432322" y="2496892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2D7B08E-DEFD-8A4B-BE8E-98A8FE1B57D5}"/>
              </a:ext>
            </a:extLst>
          </p:cNvPr>
          <p:cNvCxnSpPr>
            <a:cxnSpLocks/>
          </p:cNvCxnSpPr>
          <p:nvPr/>
        </p:nvCxnSpPr>
        <p:spPr>
          <a:xfrm>
            <a:off x="6924135" y="230362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C01B9C2-E05D-B04D-AB6C-D4FFA1747EE9}"/>
              </a:ext>
            </a:extLst>
          </p:cNvPr>
          <p:cNvCxnSpPr>
            <a:cxnSpLocks/>
          </p:cNvCxnSpPr>
          <p:nvPr/>
        </p:nvCxnSpPr>
        <p:spPr>
          <a:xfrm>
            <a:off x="2719997" y="2316630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3243ED4-66B1-284E-B8BE-6CD715F63B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714" y="2026885"/>
            <a:ext cx="396952" cy="3275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D68F77-7E0E-1F4B-90F0-7D48D3EA61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45" y="2012324"/>
            <a:ext cx="396952" cy="327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B1C6937-0392-404D-9EC0-960DDB59F0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347" y="1997709"/>
            <a:ext cx="396952" cy="327578"/>
          </a:xfrm>
          <a:prstGeom prst="rect">
            <a:avLst/>
          </a:prstGeom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933ACC20-0744-3149-AE99-E8926746C612}"/>
              </a:ext>
            </a:extLst>
          </p:cNvPr>
          <p:cNvSpPr/>
          <p:nvPr/>
        </p:nvSpPr>
        <p:spPr>
          <a:xfrm>
            <a:off x="7821332" y="4522304"/>
            <a:ext cx="110781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Channels Layer</a:t>
            </a:r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3ECECC4-C35D-1D4B-86F3-2D93B26FC3F9}"/>
              </a:ext>
            </a:extLst>
          </p:cNvPr>
          <p:cNvSpPr/>
          <p:nvPr/>
        </p:nvSpPr>
        <p:spPr>
          <a:xfrm>
            <a:off x="7809538" y="3611808"/>
            <a:ext cx="111694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ICL Network Layer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A395AE85-1C4D-4E40-9CB4-4F07F2BD222B}"/>
              </a:ext>
            </a:extLst>
          </p:cNvPr>
          <p:cNvSpPr/>
          <p:nvPr/>
        </p:nvSpPr>
        <p:spPr>
          <a:xfrm>
            <a:off x="7809538" y="2630726"/>
            <a:ext cx="111694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564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1269FA7-D2C6-0143-90EF-CED73699243C}"/>
              </a:ext>
            </a:extLst>
          </p:cNvPr>
          <p:cNvSpPr/>
          <p:nvPr/>
        </p:nvSpPr>
        <p:spPr>
          <a:xfrm>
            <a:off x="5266510" y="1908312"/>
            <a:ext cx="2843820" cy="3500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C4879-9917-5049-BBD1-0480C6F0C796}"/>
              </a:ext>
            </a:extLst>
          </p:cNvPr>
          <p:cNvSpPr/>
          <p:nvPr/>
        </p:nvSpPr>
        <p:spPr>
          <a:xfrm>
            <a:off x="795131" y="1908312"/>
            <a:ext cx="2843820" cy="351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A</a:t>
            </a:r>
          </a:p>
        </p:txBody>
      </p:sp>
      <p:pic>
        <p:nvPicPr>
          <p:cNvPr id="82" name="Picture 13">
            <a:extLst>
              <a:ext uri="{FF2B5EF4-FFF2-40B4-BE49-F238E27FC236}">
                <a16:creationId xmlns:a16="http://schemas.microsoft.com/office/drawing/2014/main" id="{D9E24F87-FEE8-0B40-B1C5-F2E1AFE0CA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901" y="3385132"/>
            <a:ext cx="459046" cy="3403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105D0E9-3F58-8946-9E84-7D8C85681824}"/>
              </a:ext>
            </a:extLst>
          </p:cNvPr>
          <p:cNvSpPr/>
          <p:nvPr/>
        </p:nvSpPr>
        <p:spPr>
          <a:xfrm>
            <a:off x="1054744" y="2776002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626607-5A1A-9F49-BD25-31C3AE266535}"/>
              </a:ext>
            </a:extLst>
          </p:cNvPr>
          <p:cNvSpPr/>
          <p:nvPr/>
        </p:nvSpPr>
        <p:spPr>
          <a:xfrm>
            <a:off x="1063467" y="3770812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C295B9-A8FD-604E-A9EB-0D72A700D4AC}"/>
              </a:ext>
            </a:extLst>
          </p:cNvPr>
          <p:cNvSpPr/>
          <p:nvPr/>
        </p:nvSpPr>
        <p:spPr>
          <a:xfrm>
            <a:off x="1063467" y="4723404"/>
            <a:ext cx="6823281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340E1F-DF8C-7646-ADB0-F96A649CDF22}"/>
              </a:ext>
            </a:extLst>
          </p:cNvPr>
          <p:cNvSpPr/>
          <p:nvPr/>
        </p:nvSpPr>
        <p:spPr>
          <a:xfrm>
            <a:off x="5462428" y="2776002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132204-6159-134F-894B-41872307E2AB}"/>
              </a:ext>
            </a:extLst>
          </p:cNvPr>
          <p:cNvSpPr/>
          <p:nvPr/>
        </p:nvSpPr>
        <p:spPr>
          <a:xfrm>
            <a:off x="5478741" y="3795132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9F816B4-3429-9446-BD7A-1FE1D1AACA77}"/>
              </a:ext>
            </a:extLst>
          </p:cNvPr>
          <p:cNvSpPr/>
          <p:nvPr/>
        </p:nvSpPr>
        <p:spPr>
          <a:xfrm>
            <a:off x="4134489" y="3785737"/>
            <a:ext cx="736910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Channel Directory</a:t>
            </a: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6C054E0-3DA3-B348-A369-EE01550D52AA}"/>
              </a:ext>
            </a:extLst>
          </p:cNvPr>
          <p:cNvSpPr/>
          <p:nvPr/>
        </p:nvSpPr>
        <p:spPr>
          <a:xfrm>
            <a:off x="1231939" y="3842703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7DED5C1-A3F3-3547-8B9F-AADABC258B78}"/>
              </a:ext>
            </a:extLst>
          </p:cNvPr>
          <p:cNvSpPr/>
          <p:nvPr/>
        </p:nvSpPr>
        <p:spPr>
          <a:xfrm>
            <a:off x="2263074" y="3892285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32B4AB-4982-5345-AF79-E6E4B0EF6347}"/>
              </a:ext>
            </a:extLst>
          </p:cNvPr>
          <p:cNvSpPr/>
          <p:nvPr/>
        </p:nvSpPr>
        <p:spPr>
          <a:xfrm>
            <a:off x="1269745" y="3026509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3DD153-2166-7748-A4EE-9286FEC217E2}"/>
              </a:ext>
            </a:extLst>
          </p:cNvPr>
          <p:cNvSpPr/>
          <p:nvPr/>
        </p:nvSpPr>
        <p:spPr>
          <a:xfrm>
            <a:off x="2439276" y="3026509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5E5325E-B865-F240-B065-4AD68562E305}"/>
              </a:ext>
            </a:extLst>
          </p:cNvPr>
          <p:cNvSpPr/>
          <p:nvPr/>
        </p:nvSpPr>
        <p:spPr>
          <a:xfrm>
            <a:off x="5710125" y="3017114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A9EE0C6-34CC-3A4E-8492-1B3469D0C0F4}"/>
              </a:ext>
            </a:extLst>
          </p:cNvPr>
          <p:cNvSpPr/>
          <p:nvPr/>
        </p:nvSpPr>
        <p:spPr>
          <a:xfrm>
            <a:off x="6879658" y="3017114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F442C04C-45BC-0344-993A-AD3D9665AA89}"/>
              </a:ext>
            </a:extLst>
          </p:cNvPr>
          <p:cNvSpPr/>
          <p:nvPr/>
        </p:nvSpPr>
        <p:spPr>
          <a:xfrm>
            <a:off x="6978700" y="3865462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0292FC-FE12-C84D-B50A-F71D4259FED7}"/>
              </a:ext>
            </a:extLst>
          </p:cNvPr>
          <p:cNvSpPr/>
          <p:nvPr/>
        </p:nvSpPr>
        <p:spPr>
          <a:xfrm>
            <a:off x="5612275" y="3905371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1EB223A-790B-B14F-8FBE-6C6229D8BA6D}"/>
              </a:ext>
            </a:extLst>
          </p:cNvPr>
          <p:cNvSpPr/>
          <p:nvPr/>
        </p:nvSpPr>
        <p:spPr>
          <a:xfrm>
            <a:off x="1334050" y="2607723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4214D5-AB68-5544-822B-949809B81250}"/>
              </a:ext>
            </a:extLst>
          </p:cNvPr>
          <p:cNvSpPr/>
          <p:nvPr/>
        </p:nvSpPr>
        <p:spPr>
          <a:xfrm>
            <a:off x="1226595" y="359147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189445-F217-3C42-A39B-0C80A12E9332}"/>
              </a:ext>
            </a:extLst>
          </p:cNvPr>
          <p:cNvSpPr/>
          <p:nvPr/>
        </p:nvSpPr>
        <p:spPr>
          <a:xfrm>
            <a:off x="2004234" y="3598419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80259CD-FB8F-B049-BEED-42864B20BD71}"/>
              </a:ext>
            </a:extLst>
          </p:cNvPr>
          <p:cNvSpPr/>
          <p:nvPr/>
        </p:nvSpPr>
        <p:spPr>
          <a:xfrm>
            <a:off x="4134489" y="4135119"/>
            <a:ext cx="736910" cy="238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Route 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C41CAE7-E6FC-6047-86EC-A9B8A22C2A5A}"/>
              </a:ext>
            </a:extLst>
          </p:cNvPr>
          <p:cNvSpPr/>
          <p:nvPr/>
        </p:nvSpPr>
        <p:spPr>
          <a:xfrm>
            <a:off x="1334050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Ethereum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025322-99EF-6B46-8F52-A1B57DBD0A97}"/>
              </a:ext>
            </a:extLst>
          </p:cNvPr>
          <p:cNvSpPr/>
          <p:nvPr/>
        </p:nvSpPr>
        <p:spPr>
          <a:xfrm>
            <a:off x="2760456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63DCA4-9BAE-4E43-AE69-3C9A318AFB05}"/>
              </a:ext>
            </a:extLst>
          </p:cNvPr>
          <p:cNvSpPr/>
          <p:nvPr/>
        </p:nvSpPr>
        <p:spPr>
          <a:xfrm>
            <a:off x="5099339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2B41E0E-8CC4-504F-BD54-A6BBF00ABB1F}"/>
              </a:ext>
            </a:extLst>
          </p:cNvPr>
          <p:cNvSpPr/>
          <p:nvPr/>
        </p:nvSpPr>
        <p:spPr>
          <a:xfrm>
            <a:off x="6637326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OtherLedger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E43B23-F4C2-384B-8761-B256E0BCAF4D}"/>
              </a:ext>
            </a:extLst>
          </p:cNvPr>
          <p:cNvSpPr/>
          <p:nvPr/>
        </p:nvSpPr>
        <p:spPr>
          <a:xfrm>
            <a:off x="5738606" y="2607723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9FD7F8-B0DF-C348-A963-B7811FCB67F9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1520849" y="338015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ED0A0C3-6A55-274E-92D2-B2DE6BACA3DC}"/>
              </a:ext>
            </a:extLst>
          </p:cNvPr>
          <p:cNvCxnSpPr>
            <a:cxnSpLocks/>
          </p:cNvCxnSpPr>
          <p:nvPr/>
        </p:nvCxnSpPr>
        <p:spPr>
          <a:xfrm>
            <a:off x="3075023" y="337180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415E9E6-6235-614E-81ED-99B70D087764}"/>
              </a:ext>
            </a:extLst>
          </p:cNvPr>
          <p:cNvCxnSpPr>
            <a:cxnSpLocks/>
          </p:cNvCxnSpPr>
          <p:nvPr/>
        </p:nvCxnSpPr>
        <p:spPr>
          <a:xfrm>
            <a:off x="2254421" y="4373710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542259A-4325-6B45-AE7B-6AB20B58E8E2}"/>
              </a:ext>
            </a:extLst>
          </p:cNvPr>
          <p:cNvCxnSpPr>
            <a:cxnSpLocks/>
            <a:stCxn id="122" idx="1"/>
          </p:cNvCxnSpPr>
          <p:nvPr/>
        </p:nvCxnSpPr>
        <p:spPr>
          <a:xfrm flipH="1">
            <a:off x="3462821" y="4254414"/>
            <a:ext cx="67166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3486943-5344-1B4B-8C71-D4C3FA375D9D}"/>
              </a:ext>
            </a:extLst>
          </p:cNvPr>
          <p:cNvCxnSpPr>
            <a:cxnSpLocks/>
          </p:cNvCxnSpPr>
          <p:nvPr/>
        </p:nvCxnSpPr>
        <p:spPr>
          <a:xfrm flipH="1">
            <a:off x="4871399" y="4267796"/>
            <a:ext cx="67166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762ABB-0CB8-3342-918F-D4120DDAED10}"/>
              </a:ext>
            </a:extLst>
          </p:cNvPr>
          <p:cNvCxnSpPr>
            <a:cxnSpLocks/>
          </p:cNvCxnSpPr>
          <p:nvPr/>
        </p:nvCxnSpPr>
        <p:spPr>
          <a:xfrm>
            <a:off x="6737354" y="4373710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7C5EF-4EF4-6E40-A29F-6FC6CF2CFE41}"/>
              </a:ext>
            </a:extLst>
          </p:cNvPr>
          <p:cNvCxnSpPr>
            <a:cxnSpLocks/>
          </p:cNvCxnSpPr>
          <p:nvPr/>
        </p:nvCxnSpPr>
        <p:spPr>
          <a:xfrm>
            <a:off x="1607133" y="239640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28F0D1-CE9E-F246-A707-7BEA90B9C8FD}"/>
              </a:ext>
            </a:extLst>
          </p:cNvPr>
          <p:cNvCxnSpPr>
            <a:cxnSpLocks/>
          </p:cNvCxnSpPr>
          <p:nvPr/>
        </p:nvCxnSpPr>
        <p:spPr>
          <a:xfrm>
            <a:off x="6039488" y="2397523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BC6EBA-70AD-6245-8823-DE46E4D137F9}"/>
              </a:ext>
            </a:extLst>
          </p:cNvPr>
          <p:cNvSpPr/>
          <p:nvPr/>
        </p:nvSpPr>
        <p:spPr>
          <a:xfrm>
            <a:off x="2780770" y="3591476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C5DA850-32BB-514B-AD1D-E04E174ED420}"/>
              </a:ext>
            </a:extLst>
          </p:cNvPr>
          <p:cNvCxnSpPr>
            <a:cxnSpLocks/>
          </p:cNvCxnSpPr>
          <p:nvPr/>
        </p:nvCxnSpPr>
        <p:spPr>
          <a:xfrm>
            <a:off x="2309838" y="3390487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5391C9-2A77-754D-B174-C83B3332F9BF}"/>
              </a:ext>
            </a:extLst>
          </p:cNvPr>
          <p:cNvSpPr/>
          <p:nvPr/>
        </p:nvSpPr>
        <p:spPr>
          <a:xfrm>
            <a:off x="5619455" y="360193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D144B5-C824-F447-8F43-7ABAEF769751}"/>
              </a:ext>
            </a:extLst>
          </p:cNvPr>
          <p:cNvSpPr/>
          <p:nvPr/>
        </p:nvSpPr>
        <p:spPr>
          <a:xfrm>
            <a:off x="6397093" y="3608879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47031B-7ABA-0D4C-8BD0-220E1C1BC91D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913709" y="339061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3064EF-7AA0-6D43-AAB9-796AC32E20B4}"/>
              </a:ext>
            </a:extLst>
          </p:cNvPr>
          <p:cNvCxnSpPr>
            <a:cxnSpLocks/>
          </p:cNvCxnSpPr>
          <p:nvPr/>
        </p:nvCxnSpPr>
        <p:spPr>
          <a:xfrm>
            <a:off x="7467883" y="3382263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770372-DA12-584A-8BF1-4B34F5590360}"/>
              </a:ext>
            </a:extLst>
          </p:cNvPr>
          <p:cNvSpPr/>
          <p:nvPr/>
        </p:nvSpPr>
        <p:spPr>
          <a:xfrm>
            <a:off x="7173630" y="360193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0A724C4-31FB-7248-AD52-B3E6B42BD7B4}"/>
              </a:ext>
            </a:extLst>
          </p:cNvPr>
          <p:cNvCxnSpPr>
            <a:cxnSpLocks/>
          </p:cNvCxnSpPr>
          <p:nvPr/>
        </p:nvCxnSpPr>
        <p:spPr>
          <a:xfrm>
            <a:off x="6702697" y="340094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450F10-CA36-8D45-B6C2-F793CD7C984D}"/>
              </a:ext>
            </a:extLst>
          </p:cNvPr>
          <p:cNvSpPr/>
          <p:nvPr/>
        </p:nvSpPr>
        <p:spPr>
          <a:xfrm>
            <a:off x="1409663" y="4771123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12D2F19-7A56-704C-8C66-B9E94128C9DD}"/>
              </a:ext>
            </a:extLst>
          </p:cNvPr>
          <p:cNvSpPr/>
          <p:nvPr/>
        </p:nvSpPr>
        <p:spPr>
          <a:xfrm>
            <a:off x="2807732" y="4771122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EAFC46A-022F-184B-9798-C13BCE52583C}"/>
              </a:ext>
            </a:extLst>
          </p:cNvPr>
          <p:cNvSpPr/>
          <p:nvPr/>
        </p:nvSpPr>
        <p:spPr>
          <a:xfrm>
            <a:off x="5192749" y="4771122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0F26C1-7400-0147-AFD8-DF4471250EDF}"/>
              </a:ext>
            </a:extLst>
          </p:cNvPr>
          <p:cNvSpPr/>
          <p:nvPr/>
        </p:nvSpPr>
        <p:spPr>
          <a:xfrm>
            <a:off x="6718424" y="476184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41D24E8-B1C1-D542-8ABB-FC390CCA1D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807" y="2065499"/>
            <a:ext cx="396952" cy="3275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06026F7-9408-8C4C-97F1-D60F0AB135E7}"/>
              </a:ext>
            </a:extLst>
          </p:cNvPr>
          <p:cNvSpPr/>
          <p:nvPr/>
        </p:nvSpPr>
        <p:spPr>
          <a:xfrm>
            <a:off x="2464047" y="2607722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A2B865-A1C7-514F-9D24-E76E3AC9C0BF}"/>
              </a:ext>
            </a:extLst>
          </p:cNvPr>
          <p:cNvSpPr/>
          <p:nvPr/>
        </p:nvSpPr>
        <p:spPr>
          <a:xfrm>
            <a:off x="6976070" y="2586344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2D7B08E-DEFD-8A4B-BE8E-98A8FE1B57D5}"/>
              </a:ext>
            </a:extLst>
          </p:cNvPr>
          <p:cNvCxnSpPr>
            <a:cxnSpLocks/>
          </p:cNvCxnSpPr>
          <p:nvPr/>
        </p:nvCxnSpPr>
        <p:spPr>
          <a:xfrm>
            <a:off x="7467883" y="239307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C01B9C2-E05D-B04D-AB6C-D4FFA1747EE9}"/>
              </a:ext>
            </a:extLst>
          </p:cNvPr>
          <p:cNvCxnSpPr>
            <a:cxnSpLocks/>
          </p:cNvCxnSpPr>
          <p:nvPr/>
        </p:nvCxnSpPr>
        <p:spPr>
          <a:xfrm>
            <a:off x="2998752" y="240608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3243ED4-66B1-284E-B8BE-6CD715F63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69" y="2116337"/>
            <a:ext cx="396952" cy="3275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D68F77-7E0E-1F4B-90F0-7D48D3EA61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893" y="2101776"/>
            <a:ext cx="396952" cy="327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B1C6937-0392-404D-9EC0-960DDB59F0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095" y="2087161"/>
            <a:ext cx="396952" cy="3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CB92A-F418-5F49-A23C-B7A7CE501EFC}"/>
              </a:ext>
            </a:extLst>
          </p:cNvPr>
          <p:cNvSpPr/>
          <p:nvPr/>
        </p:nvSpPr>
        <p:spPr>
          <a:xfrm>
            <a:off x="2060223" y="411002"/>
            <a:ext cx="1649896" cy="11311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On Chain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2E2B-00F9-E64A-8EB7-52D96A16D637}"/>
              </a:ext>
            </a:extLst>
          </p:cNvPr>
          <p:cNvSpPr txBox="1"/>
          <p:nvPr/>
        </p:nvSpPr>
        <p:spPr>
          <a:xfrm>
            <a:off x="2482541" y="919168"/>
            <a:ext cx="7809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Subject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Object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Predicate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416DAA-B0F2-3C47-96E7-FD8572604E32}"/>
              </a:ext>
            </a:extLst>
          </p:cNvPr>
          <p:cNvCxnSpPr>
            <a:cxnSpLocks/>
          </p:cNvCxnSpPr>
          <p:nvPr/>
        </p:nvCxnSpPr>
        <p:spPr>
          <a:xfrm>
            <a:off x="2187071" y="719114"/>
            <a:ext cx="1423657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964B67-6153-344C-86D2-030DA90D1977}"/>
              </a:ext>
            </a:extLst>
          </p:cNvPr>
          <p:cNvSpPr txBox="1"/>
          <p:nvPr/>
        </p:nvSpPr>
        <p:spPr>
          <a:xfrm>
            <a:off x="4008291" y="199087"/>
            <a:ext cx="4873447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A uniquely identified entity in accordance with the edi3 identity specification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chamber.com.au:certificateOfOrigin:123456789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05A495-E99D-1B40-B6D0-78555BBF7CFA}"/>
              </a:ext>
            </a:extLst>
          </p:cNvPr>
          <p:cNvSpPr txBox="1"/>
          <p:nvPr/>
        </p:nvSpPr>
        <p:spPr>
          <a:xfrm>
            <a:off x="4008291" y="719114"/>
            <a:ext cx="487344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 multi-hash of the linked data payload that holds the detailed data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EiCcvAfD+ZFyWDajqipYHKICkZiqQgudmbwOEx2fPiy+Rw==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E2E65C-C30C-7947-8E32-DCB7AFBD0D7B}"/>
              </a:ext>
            </a:extLst>
          </p:cNvPr>
          <p:cNvSpPr txBox="1"/>
          <p:nvPr/>
        </p:nvSpPr>
        <p:spPr>
          <a:xfrm>
            <a:off x="4008291" y="1229228"/>
            <a:ext cx="4873448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The event that triggered the message in edi3 dictionary JSON-LD lexicon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dictionary.edi3.org/regulatory/</a:t>
            </a:r>
            <a:r>
              <a:rPr lang="en-US" sz="1050" dirty="0" err="1"/>
              <a:t>certificateOfOrigin.status.acquitted</a:t>
            </a:r>
            <a:endParaRPr lang="en-US" sz="105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7C7056-A403-0B42-B5EA-79723228ECCB}"/>
              </a:ext>
            </a:extLst>
          </p:cNvPr>
          <p:cNvSpPr/>
          <p:nvPr/>
        </p:nvSpPr>
        <p:spPr>
          <a:xfrm>
            <a:off x="2073347" y="2262993"/>
            <a:ext cx="1649895" cy="10336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Linked Data Payload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2AB663-7F5E-6746-8EB6-00CC661393E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211775" y="406836"/>
            <a:ext cx="796516" cy="61702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5BB03D-E112-F745-8560-83658E64D30C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3122469" y="934558"/>
            <a:ext cx="885822" cy="26252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22FACF5-85B4-5545-8078-BA3DC7F4C3FE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3263524" y="1383193"/>
            <a:ext cx="744767" cy="6147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499E4A4-106C-6E47-A447-B2AEFCA942B8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302983" y="1219250"/>
            <a:ext cx="179559" cy="1053270"/>
          </a:xfrm>
          <a:prstGeom prst="bent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95CF65-5737-E240-8879-90D8F9DB29D2}"/>
              </a:ext>
            </a:extLst>
          </p:cNvPr>
          <p:cNvGrpSpPr/>
          <p:nvPr/>
        </p:nvGrpSpPr>
        <p:grpSpPr>
          <a:xfrm>
            <a:off x="2351644" y="2586159"/>
            <a:ext cx="1093300" cy="578127"/>
            <a:chOff x="3992222" y="3028122"/>
            <a:chExt cx="1093300" cy="57812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7B8342-F47B-3D48-AA99-E7D0D1CFD2BD}"/>
                </a:ext>
              </a:extLst>
            </p:cNvPr>
            <p:cNvSpPr/>
            <p:nvPr/>
          </p:nvSpPr>
          <p:spPr>
            <a:xfrm>
              <a:off x="4412976" y="3180523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F157E66-138F-2642-8E7B-27A6D3F3E901}"/>
                </a:ext>
              </a:extLst>
            </p:cNvPr>
            <p:cNvSpPr/>
            <p:nvPr/>
          </p:nvSpPr>
          <p:spPr>
            <a:xfrm>
              <a:off x="4731025" y="3417405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399C52F-BE1D-9246-A3FA-17736A9691AD}"/>
                </a:ext>
              </a:extLst>
            </p:cNvPr>
            <p:cNvSpPr/>
            <p:nvPr/>
          </p:nvSpPr>
          <p:spPr>
            <a:xfrm>
              <a:off x="4866861" y="3028122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5D351BE-B8BB-FF4E-AB6A-CBB1576BF51B}"/>
                </a:ext>
              </a:extLst>
            </p:cNvPr>
            <p:cNvSpPr/>
            <p:nvPr/>
          </p:nvSpPr>
          <p:spPr>
            <a:xfrm>
              <a:off x="3992222" y="3321328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63147AD-2CD6-0F40-97C4-E192DAA896B8}"/>
                </a:ext>
              </a:extLst>
            </p:cNvPr>
            <p:cNvCxnSpPr>
              <a:cxnSpLocks/>
              <a:stCxn id="23" idx="7"/>
              <a:endCxn id="86" idx="2"/>
            </p:cNvCxnSpPr>
            <p:nvPr/>
          </p:nvCxnSpPr>
          <p:spPr>
            <a:xfrm flipV="1">
              <a:off x="4599615" y="3122544"/>
              <a:ext cx="267246" cy="8563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900A78-62CD-4B43-8E13-E64ACF46351C}"/>
                </a:ext>
              </a:extLst>
            </p:cNvPr>
            <p:cNvCxnSpPr>
              <a:cxnSpLocks/>
              <a:stCxn id="23" idx="5"/>
              <a:endCxn id="84" idx="1"/>
            </p:cNvCxnSpPr>
            <p:nvPr/>
          </p:nvCxnSpPr>
          <p:spPr>
            <a:xfrm>
              <a:off x="4599615" y="3341711"/>
              <a:ext cx="163432" cy="10335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986A63-621F-FD4C-8F1E-7A83172B30E1}"/>
                </a:ext>
              </a:extLst>
            </p:cNvPr>
            <p:cNvCxnSpPr>
              <a:cxnSpLocks/>
              <a:stCxn id="23" idx="2"/>
              <a:endCxn id="87" idx="7"/>
            </p:cNvCxnSpPr>
            <p:nvPr/>
          </p:nvCxnSpPr>
          <p:spPr>
            <a:xfrm flipH="1">
              <a:off x="4178861" y="3274945"/>
              <a:ext cx="234115" cy="7403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670A5EA-C9A2-4C4A-A20F-B3A14D1C6FF7}"/>
              </a:ext>
            </a:extLst>
          </p:cNvPr>
          <p:cNvSpPr txBox="1"/>
          <p:nvPr/>
        </p:nvSpPr>
        <p:spPr>
          <a:xfrm>
            <a:off x="3990488" y="1993491"/>
            <a:ext cx="4873447" cy="15465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All data is JSON-LD in accordance with the dictionary.edi3.org lexicon. All links to objects include the hash of the object  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111EC9-85D6-F14E-B475-9F1105DD8577}"/>
              </a:ext>
            </a:extLst>
          </p:cNvPr>
          <p:cNvSpPr/>
          <p:nvPr/>
        </p:nvSpPr>
        <p:spPr>
          <a:xfrm>
            <a:off x="5361862" y="2498003"/>
            <a:ext cx="924768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coo: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123456789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E6A881A-9523-404D-AF3B-09FFCC7A00A7}"/>
              </a:ext>
            </a:extLst>
          </p:cNvPr>
          <p:cNvSpPr/>
          <p:nvPr/>
        </p:nvSpPr>
        <p:spPr>
          <a:xfrm>
            <a:off x="4067097" y="2581015"/>
            <a:ext cx="87315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err="1">
                <a:solidFill>
                  <a:schemeClr val="accent2">
                    <a:lumMod val="50000"/>
                  </a:schemeClr>
                </a:solidFill>
              </a:rPr>
              <a:t>abn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: 1122334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DAA00F-FC42-944B-8A4B-A9C2649544D1}"/>
              </a:ext>
            </a:extLst>
          </p:cNvPr>
          <p:cNvSpPr/>
          <p:nvPr/>
        </p:nvSpPr>
        <p:spPr>
          <a:xfrm>
            <a:off x="6131798" y="2994296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Pdf: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887765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4229BE3-4C50-AC49-A410-6799BEE81BF0}"/>
              </a:ext>
            </a:extLst>
          </p:cNvPr>
          <p:cNvSpPr/>
          <p:nvPr/>
        </p:nvSpPr>
        <p:spPr>
          <a:xfrm>
            <a:off x="7541143" y="2390250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consignment: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99887766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59ED0DD-BBD0-2449-9428-E994CEA62180}"/>
              </a:ext>
            </a:extLst>
          </p:cNvPr>
          <p:cNvCxnSpPr>
            <a:cxnSpLocks/>
            <a:stCxn id="39" idx="2"/>
            <a:endCxn id="110" idx="6"/>
          </p:cNvCxnSpPr>
          <p:nvPr/>
        </p:nvCxnSpPr>
        <p:spPr>
          <a:xfrm flipH="1">
            <a:off x="4940254" y="2709759"/>
            <a:ext cx="421608" cy="8301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61BDA2-981E-8A46-88C6-D463635C759A}"/>
              </a:ext>
            </a:extLst>
          </p:cNvPr>
          <p:cNvSpPr txBox="1"/>
          <p:nvPr/>
        </p:nvSpPr>
        <p:spPr>
          <a:xfrm>
            <a:off x="4764667" y="2453653"/>
            <a:ext cx="55976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Issued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461CC95-B3EF-1141-8E2B-E525ED7840DE}"/>
              </a:ext>
            </a:extLst>
          </p:cNvPr>
          <p:cNvCxnSpPr>
            <a:cxnSpLocks/>
            <a:stCxn id="39" idx="5"/>
            <a:endCxn id="112" idx="1"/>
          </p:cNvCxnSpPr>
          <p:nvPr/>
        </p:nvCxnSpPr>
        <p:spPr>
          <a:xfrm>
            <a:off x="6151201" y="2859492"/>
            <a:ext cx="138593" cy="19682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5930895-B772-1142-8C82-C1ED745F0597}"/>
              </a:ext>
            </a:extLst>
          </p:cNvPr>
          <p:cNvCxnSpPr>
            <a:cxnSpLocks/>
            <a:stCxn id="39" idx="7"/>
            <a:endCxn id="113" idx="2"/>
          </p:cNvCxnSpPr>
          <p:nvPr/>
        </p:nvCxnSpPr>
        <p:spPr>
          <a:xfrm>
            <a:off x="6151201" y="2560025"/>
            <a:ext cx="1389942" cy="4198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D905276-96AF-ED49-B925-F89A1CB232D1}"/>
              </a:ext>
            </a:extLst>
          </p:cNvPr>
          <p:cNvSpPr txBox="1"/>
          <p:nvPr/>
        </p:nvSpPr>
        <p:spPr>
          <a:xfrm>
            <a:off x="6564060" y="2366488"/>
            <a:ext cx="65114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Shipped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2F4D14E-3ED2-DF44-9447-CDE0E2DC9B08}"/>
              </a:ext>
            </a:extLst>
          </p:cNvPr>
          <p:cNvSpPr txBox="1"/>
          <p:nvPr/>
        </p:nvSpPr>
        <p:spPr>
          <a:xfrm>
            <a:off x="4869606" y="2802617"/>
            <a:ext cx="6319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certified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C2FE2AF-157F-7449-B44C-E66A2A035B28}"/>
              </a:ext>
            </a:extLst>
          </p:cNvPr>
          <p:cNvSpPr/>
          <p:nvPr/>
        </p:nvSpPr>
        <p:spPr>
          <a:xfrm>
            <a:off x="7566623" y="2941531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invoice: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887765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D5B3470-5BC3-6742-B333-9B21D8336FD6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6286630" y="2699874"/>
            <a:ext cx="1437989" cy="30367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10C9D8C-65B6-3E4A-A2D2-F1A8BFA36E54}"/>
              </a:ext>
            </a:extLst>
          </p:cNvPr>
          <p:cNvSpPr txBox="1"/>
          <p:nvPr/>
        </p:nvSpPr>
        <p:spPr>
          <a:xfrm>
            <a:off x="6998421" y="2660800"/>
            <a:ext cx="5309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goods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0A200C6-4E12-0A46-8036-D49F1C08C837}"/>
              </a:ext>
            </a:extLst>
          </p:cNvPr>
          <p:cNvSpPr/>
          <p:nvPr/>
        </p:nvSpPr>
        <p:spPr>
          <a:xfrm>
            <a:off x="4629969" y="3024257"/>
            <a:ext cx="87315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err="1">
                <a:solidFill>
                  <a:schemeClr val="accent2">
                    <a:lumMod val="50000"/>
                  </a:schemeClr>
                </a:solidFill>
              </a:rPr>
              <a:t>jwt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: ab445g24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BC7DD9C-987F-5A4D-8232-2E0F8EE67CBD}"/>
              </a:ext>
            </a:extLst>
          </p:cNvPr>
          <p:cNvCxnSpPr>
            <a:cxnSpLocks/>
            <a:stCxn id="39" idx="3"/>
            <a:endCxn id="163" idx="7"/>
          </p:cNvCxnSpPr>
          <p:nvPr/>
        </p:nvCxnSpPr>
        <p:spPr>
          <a:xfrm flipH="1">
            <a:off x="5375255" y="2859492"/>
            <a:ext cx="122036" cy="22678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F00C9E3-2979-F748-9D7D-F62AB56BA088}"/>
              </a:ext>
            </a:extLst>
          </p:cNvPr>
          <p:cNvSpPr txBox="1"/>
          <p:nvPr/>
        </p:nvSpPr>
        <p:spPr>
          <a:xfrm>
            <a:off x="6206663" y="2780593"/>
            <a:ext cx="74411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document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998586E-DF51-484A-8ED8-FED2592E80CC}"/>
              </a:ext>
            </a:extLst>
          </p:cNvPr>
          <p:cNvCxnSpPr/>
          <p:nvPr/>
        </p:nvCxnSpPr>
        <p:spPr>
          <a:xfrm>
            <a:off x="527010" y="1846420"/>
            <a:ext cx="835472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1934970-A5A7-F948-9E66-00383F2B34FD}"/>
              </a:ext>
            </a:extLst>
          </p:cNvPr>
          <p:cNvCxnSpPr/>
          <p:nvPr/>
        </p:nvCxnSpPr>
        <p:spPr>
          <a:xfrm>
            <a:off x="587303" y="3655620"/>
            <a:ext cx="835472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AAA6474-4996-9747-9157-9FB17C5B9951}"/>
              </a:ext>
            </a:extLst>
          </p:cNvPr>
          <p:cNvSpPr txBox="1"/>
          <p:nvPr/>
        </p:nvSpPr>
        <p:spPr>
          <a:xfrm>
            <a:off x="261391" y="302583"/>
            <a:ext cx="135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layer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B40980-6C70-7B4A-86D4-5634C336ABAD}"/>
              </a:ext>
            </a:extLst>
          </p:cNvPr>
          <p:cNvSpPr txBox="1"/>
          <p:nvPr/>
        </p:nvSpPr>
        <p:spPr>
          <a:xfrm>
            <a:off x="239419" y="657558"/>
            <a:ext cx="1540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countries on the channel see the message, whether they are the recipient or not.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6AB4D9-906B-2941-88EF-919749DE4A81}"/>
              </a:ext>
            </a:extLst>
          </p:cNvPr>
          <p:cNvSpPr txBox="1"/>
          <p:nvPr/>
        </p:nvSpPr>
        <p:spPr>
          <a:xfrm>
            <a:off x="236760" y="2008080"/>
            <a:ext cx="16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Linked-data layer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D7DB86-155E-4D4F-8E5C-2A8E229BF5C5}"/>
              </a:ext>
            </a:extLst>
          </p:cNvPr>
          <p:cNvSpPr txBox="1"/>
          <p:nvPr/>
        </p:nvSpPr>
        <p:spPr>
          <a:xfrm>
            <a:off x="249520" y="2272520"/>
            <a:ext cx="17275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Maintained in send country repository and accessible only to the recipient country of the corresponding ICL message. If you got the ICL message you can get the linked data.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137A19-FF47-DB4D-8165-FDD7121224BF}"/>
              </a:ext>
            </a:extLst>
          </p:cNvPr>
          <p:cNvSpPr txBox="1"/>
          <p:nvPr/>
        </p:nvSpPr>
        <p:spPr>
          <a:xfrm>
            <a:off x="236132" y="3751317"/>
            <a:ext cx="16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Object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209D4E6-E6C3-A049-9517-EF78FD214844}"/>
              </a:ext>
            </a:extLst>
          </p:cNvPr>
          <p:cNvSpPr txBox="1"/>
          <p:nvPr/>
        </p:nvSpPr>
        <p:spPr>
          <a:xfrm>
            <a:off x="236131" y="4014578"/>
            <a:ext cx="2186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Maintained in any repository accessible to sending country and made available to recipient country only if there is a matching access policy. You can get the linked object if the policy says you can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B2D1E18-6CF1-7B48-A5C4-08FB9608F8C1}"/>
              </a:ext>
            </a:extLst>
          </p:cNvPr>
          <p:cNvCxnSpPr/>
          <p:nvPr/>
        </p:nvCxnSpPr>
        <p:spPr>
          <a:xfrm>
            <a:off x="563285" y="5346808"/>
            <a:ext cx="8354728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olded Corner 101">
            <a:extLst>
              <a:ext uri="{FF2B5EF4-FFF2-40B4-BE49-F238E27FC236}">
                <a16:creationId xmlns:a16="http://schemas.microsoft.com/office/drawing/2014/main" id="{A27FA3A6-DC69-C743-91D8-A44F944EBD7E}"/>
              </a:ext>
            </a:extLst>
          </p:cNvPr>
          <p:cNvSpPr/>
          <p:nvPr/>
        </p:nvSpPr>
        <p:spPr>
          <a:xfrm>
            <a:off x="6014858" y="3953275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olded Corner 172">
            <a:extLst>
              <a:ext uri="{FF2B5EF4-FFF2-40B4-BE49-F238E27FC236}">
                <a16:creationId xmlns:a16="http://schemas.microsoft.com/office/drawing/2014/main" id="{751F250E-4537-A047-9C23-B2CF77920BD2}"/>
              </a:ext>
            </a:extLst>
          </p:cNvPr>
          <p:cNvSpPr/>
          <p:nvPr/>
        </p:nvSpPr>
        <p:spPr>
          <a:xfrm>
            <a:off x="7724619" y="3959929"/>
            <a:ext cx="892933" cy="105213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1C19483-2486-8C44-B4C3-F6E664F2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5" y="4028724"/>
            <a:ext cx="208334" cy="208334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8734295-2264-6141-A4AD-108EEE48F613}"/>
              </a:ext>
            </a:extLst>
          </p:cNvPr>
          <p:cNvCxnSpPr>
            <a:cxnSpLocks/>
          </p:cNvCxnSpPr>
          <p:nvPr/>
        </p:nvCxnSpPr>
        <p:spPr>
          <a:xfrm>
            <a:off x="6122866" y="4334170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A9B05C-20D9-4048-BBC8-140EFBAAF637}"/>
              </a:ext>
            </a:extLst>
          </p:cNvPr>
          <p:cNvCxnSpPr>
            <a:cxnSpLocks/>
          </p:cNvCxnSpPr>
          <p:nvPr/>
        </p:nvCxnSpPr>
        <p:spPr>
          <a:xfrm>
            <a:off x="6122865" y="4426328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D69B7EB-0C6D-9642-8C96-E4BCCC5B8013}"/>
              </a:ext>
            </a:extLst>
          </p:cNvPr>
          <p:cNvSpPr txBox="1"/>
          <p:nvPr/>
        </p:nvSpPr>
        <p:spPr>
          <a:xfrm>
            <a:off x="5970623" y="3968182"/>
            <a:ext cx="7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Certificate of Origin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6D26DB-44A9-EF4D-879D-CB9A0B9C5B4E}"/>
              </a:ext>
            </a:extLst>
          </p:cNvPr>
          <p:cNvCxnSpPr>
            <a:cxnSpLocks/>
          </p:cNvCxnSpPr>
          <p:nvPr/>
        </p:nvCxnSpPr>
        <p:spPr>
          <a:xfrm>
            <a:off x="6122864" y="4524065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4C1B90E-D724-C649-9833-DC47E9AA28CF}"/>
              </a:ext>
            </a:extLst>
          </p:cNvPr>
          <p:cNvCxnSpPr>
            <a:cxnSpLocks/>
          </p:cNvCxnSpPr>
          <p:nvPr/>
        </p:nvCxnSpPr>
        <p:spPr>
          <a:xfrm>
            <a:off x="6122863" y="4621802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871D862-9404-574D-B2D8-40A5630FA737}"/>
              </a:ext>
            </a:extLst>
          </p:cNvPr>
          <p:cNvCxnSpPr>
            <a:cxnSpLocks/>
          </p:cNvCxnSpPr>
          <p:nvPr/>
        </p:nvCxnSpPr>
        <p:spPr>
          <a:xfrm>
            <a:off x="6122862" y="471953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CCC9A45-DAA2-304E-AD08-E61E4CCC29EE}"/>
              </a:ext>
            </a:extLst>
          </p:cNvPr>
          <p:cNvCxnSpPr>
            <a:cxnSpLocks/>
          </p:cNvCxnSpPr>
          <p:nvPr/>
        </p:nvCxnSpPr>
        <p:spPr>
          <a:xfrm>
            <a:off x="6122861" y="4817276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BB8FD700-80A4-D341-9644-6206D992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912" y="4904233"/>
            <a:ext cx="227664" cy="29735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5EAEDC7F-B337-3440-BB91-A8F9EDEC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91" y="4885360"/>
            <a:ext cx="227664" cy="29735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135C0840-7AE8-574A-9D51-FC208AF5421D}"/>
              </a:ext>
            </a:extLst>
          </p:cNvPr>
          <p:cNvSpPr txBox="1"/>
          <p:nvPr/>
        </p:nvSpPr>
        <p:spPr>
          <a:xfrm>
            <a:off x="7721698" y="3973309"/>
            <a:ext cx="76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Invoice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38B517-F1EB-EE49-89C9-0FA491B7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755" y="4019330"/>
            <a:ext cx="208334" cy="208334"/>
          </a:xfrm>
          <a:prstGeom prst="rect">
            <a:avLst/>
          </a:prstGeom>
        </p:spPr>
      </p:pic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8B4F5B5-2613-264B-B8EB-C634D39E770E}"/>
              </a:ext>
            </a:extLst>
          </p:cNvPr>
          <p:cNvCxnSpPr>
            <a:cxnSpLocks/>
          </p:cNvCxnSpPr>
          <p:nvPr/>
        </p:nvCxnSpPr>
        <p:spPr>
          <a:xfrm>
            <a:off x="7822164" y="4268854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A5819C1-086C-3441-8AE1-58398EDA34FA}"/>
              </a:ext>
            </a:extLst>
          </p:cNvPr>
          <p:cNvCxnSpPr>
            <a:cxnSpLocks/>
          </p:cNvCxnSpPr>
          <p:nvPr/>
        </p:nvCxnSpPr>
        <p:spPr>
          <a:xfrm>
            <a:off x="7822163" y="4361012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F108BFA-D105-E744-B5E1-E9FF0FA53430}"/>
              </a:ext>
            </a:extLst>
          </p:cNvPr>
          <p:cNvCxnSpPr>
            <a:cxnSpLocks/>
          </p:cNvCxnSpPr>
          <p:nvPr/>
        </p:nvCxnSpPr>
        <p:spPr>
          <a:xfrm>
            <a:off x="7822162" y="445874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A53108F-D54F-2642-A782-2AEA680EA472}"/>
              </a:ext>
            </a:extLst>
          </p:cNvPr>
          <p:cNvCxnSpPr>
            <a:cxnSpLocks/>
          </p:cNvCxnSpPr>
          <p:nvPr/>
        </p:nvCxnSpPr>
        <p:spPr>
          <a:xfrm>
            <a:off x="7822161" y="4556486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4D27735-9FC5-FA47-B8A0-88538B7C320B}"/>
              </a:ext>
            </a:extLst>
          </p:cNvPr>
          <p:cNvCxnSpPr>
            <a:cxnSpLocks/>
          </p:cNvCxnSpPr>
          <p:nvPr/>
        </p:nvCxnSpPr>
        <p:spPr>
          <a:xfrm>
            <a:off x="7822160" y="4654223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FBE1F9E-9D42-B34E-988F-D1D21B1A1AC0}"/>
              </a:ext>
            </a:extLst>
          </p:cNvPr>
          <p:cNvCxnSpPr>
            <a:cxnSpLocks/>
          </p:cNvCxnSpPr>
          <p:nvPr/>
        </p:nvCxnSpPr>
        <p:spPr>
          <a:xfrm>
            <a:off x="7822159" y="4751960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Folded Corner 188">
            <a:extLst>
              <a:ext uri="{FF2B5EF4-FFF2-40B4-BE49-F238E27FC236}">
                <a16:creationId xmlns:a16="http://schemas.microsoft.com/office/drawing/2014/main" id="{3F169529-EDB8-E543-8D5B-D3693B283104}"/>
              </a:ext>
            </a:extLst>
          </p:cNvPr>
          <p:cNvSpPr/>
          <p:nvPr/>
        </p:nvSpPr>
        <p:spPr>
          <a:xfrm>
            <a:off x="4799066" y="3953275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95858FC7-F2D3-A44E-9F3C-A1B8902E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338" y="4840590"/>
            <a:ext cx="386896" cy="38689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0669678-8D90-0548-8FDB-46F162F2C27D}"/>
              </a:ext>
            </a:extLst>
          </p:cNvPr>
          <p:cNvSpPr txBox="1"/>
          <p:nvPr/>
        </p:nvSpPr>
        <p:spPr>
          <a:xfrm>
            <a:off x="4785258" y="4058379"/>
            <a:ext cx="90674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{“</a:t>
            </a:r>
            <a:r>
              <a:rPr lang="en-US" sz="700" dirty="0" err="1"/>
              <a:t>CoO</a:t>
            </a:r>
            <a:r>
              <a:rPr lang="en-US" sz="700" dirty="0"/>
              <a:t>”:{</a:t>
            </a:r>
          </a:p>
          <a:p>
            <a:r>
              <a:rPr lang="en-US" sz="700" dirty="0"/>
              <a:t>   “id”:”12345..9”,</a:t>
            </a:r>
          </a:p>
          <a:p>
            <a:r>
              <a:rPr lang="en-US" sz="700" dirty="0"/>
              <a:t>   “</a:t>
            </a:r>
            <a:r>
              <a:rPr lang="en-US" sz="700" dirty="0" err="1"/>
              <a:t>issuer”:”ACCI</a:t>
            </a:r>
            <a:r>
              <a:rPr lang="en-US" sz="700" dirty="0"/>
              <a:t>”,</a:t>
            </a:r>
          </a:p>
          <a:p>
            <a:r>
              <a:rPr lang="en-US" sz="700" dirty="0"/>
              <a:t>   “consignee”:”..”,</a:t>
            </a:r>
          </a:p>
          <a:p>
            <a:r>
              <a:rPr lang="en-US" sz="700" dirty="0"/>
              <a:t>   “consignor”:”..”</a:t>
            </a:r>
          </a:p>
          <a:p>
            <a:r>
              <a:rPr lang="en-US" sz="700" dirty="0"/>
              <a:t>   etc..</a:t>
            </a:r>
          </a:p>
          <a:p>
            <a:endParaRPr lang="en-US" sz="700" dirty="0"/>
          </a:p>
        </p:txBody>
      </p:sp>
      <p:sp>
        <p:nvSpPr>
          <p:cNvPr id="192" name="Folded Corner 191">
            <a:extLst>
              <a:ext uri="{FF2B5EF4-FFF2-40B4-BE49-F238E27FC236}">
                <a16:creationId xmlns:a16="http://schemas.microsoft.com/office/drawing/2014/main" id="{9B16A739-1163-ED4C-8A54-D102678F9684}"/>
              </a:ext>
            </a:extLst>
          </p:cNvPr>
          <p:cNvSpPr/>
          <p:nvPr/>
        </p:nvSpPr>
        <p:spPr>
          <a:xfrm>
            <a:off x="3171165" y="3968610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BCD0A94C-D2FA-CD4E-8A42-AFF8E0C0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86" y="4865516"/>
            <a:ext cx="386896" cy="386896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2E49E4B7-9885-1E40-BAD0-B17B6A8C675B}"/>
              </a:ext>
            </a:extLst>
          </p:cNvPr>
          <p:cNvSpPr txBox="1"/>
          <p:nvPr/>
        </p:nvSpPr>
        <p:spPr>
          <a:xfrm>
            <a:off x="3157357" y="4000611"/>
            <a:ext cx="90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Token</a:t>
            </a:r>
          </a:p>
          <a:p>
            <a:endParaRPr lang="en-US" sz="900" dirty="0"/>
          </a:p>
          <a:p>
            <a:r>
              <a:rPr lang="en-US" sz="900" dirty="0"/>
              <a:t>  Subject</a:t>
            </a:r>
          </a:p>
          <a:p>
            <a:r>
              <a:rPr lang="en-US" sz="900" dirty="0"/>
              <a:t>  Claim</a:t>
            </a:r>
          </a:p>
          <a:p>
            <a:r>
              <a:rPr lang="en-US" sz="900" dirty="0"/>
              <a:t>  Authority</a:t>
            </a:r>
          </a:p>
          <a:p>
            <a:endParaRPr lang="en-US" sz="900" dirty="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4A49655-FBE0-7645-BCE7-E17574CDA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310" y="4817276"/>
            <a:ext cx="488012" cy="488012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2362BDC-F0DF-A64F-86C3-D1C1700AAD78}"/>
              </a:ext>
            </a:extLst>
          </p:cNvPr>
          <p:cNvCxnSpPr>
            <a:cxnSpLocks/>
          </p:cNvCxnSpPr>
          <p:nvPr/>
        </p:nvCxnSpPr>
        <p:spPr>
          <a:xfrm>
            <a:off x="3334297" y="422060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2809CE17-4F96-1940-BF34-2EFE39B429F8}"/>
              </a:ext>
            </a:extLst>
          </p:cNvPr>
          <p:cNvCxnSpPr>
            <a:cxnSpLocks/>
            <a:stCxn id="112" idx="4"/>
            <a:endCxn id="102" idx="0"/>
          </p:cNvCxnSpPr>
          <p:nvPr/>
        </p:nvCxnSpPr>
        <p:spPr>
          <a:xfrm flipH="1">
            <a:off x="6461325" y="3417807"/>
            <a:ext cx="209907" cy="53546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D5DCC0F-715C-F842-BF56-738A394D4CF0}"/>
              </a:ext>
            </a:extLst>
          </p:cNvPr>
          <p:cNvCxnSpPr>
            <a:cxnSpLocks/>
            <a:stCxn id="39" idx="4"/>
            <a:endCxn id="189" idx="0"/>
          </p:cNvCxnSpPr>
          <p:nvPr/>
        </p:nvCxnSpPr>
        <p:spPr>
          <a:xfrm flipH="1">
            <a:off x="5245533" y="2921514"/>
            <a:ext cx="578713" cy="10317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F37A155-ECD5-BC4B-800C-084473955375}"/>
              </a:ext>
            </a:extLst>
          </p:cNvPr>
          <p:cNvCxnSpPr>
            <a:cxnSpLocks/>
            <a:stCxn id="160" idx="4"/>
            <a:endCxn id="173" idx="0"/>
          </p:cNvCxnSpPr>
          <p:nvPr/>
        </p:nvCxnSpPr>
        <p:spPr>
          <a:xfrm>
            <a:off x="8106057" y="3365042"/>
            <a:ext cx="65029" cy="59488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F9189F5-B5E5-134C-A797-D5DE00FE006A}"/>
              </a:ext>
            </a:extLst>
          </p:cNvPr>
          <p:cNvCxnSpPr>
            <a:cxnSpLocks/>
            <a:stCxn id="163" idx="3"/>
            <a:endCxn id="192" idx="0"/>
          </p:cNvCxnSpPr>
          <p:nvPr/>
        </p:nvCxnSpPr>
        <p:spPr>
          <a:xfrm flipH="1">
            <a:off x="3617632" y="3385746"/>
            <a:ext cx="1140208" cy="58286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5DCA8987-2C54-7847-9461-71E56E23EE80}"/>
              </a:ext>
            </a:extLst>
          </p:cNvPr>
          <p:cNvSpPr txBox="1"/>
          <p:nvPr/>
        </p:nvSpPr>
        <p:spPr>
          <a:xfrm>
            <a:off x="261391" y="5437292"/>
            <a:ext cx="2035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Service Ecosystem</a:t>
            </a:r>
          </a:p>
        </p:txBody>
      </p:sp>
      <p:sp>
        <p:nvSpPr>
          <p:cNvPr id="210" name="Process 209">
            <a:extLst>
              <a:ext uri="{FF2B5EF4-FFF2-40B4-BE49-F238E27FC236}">
                <a16:creationId xmlns:a16="http://schemas.microsoft.com/office/drawing/2014/main" id="{6EFCE060-934C-6A44-BF22-9A45D4EE9E46}"/>
              </a:ext>
            </a:extLst>
          </p:cNvPr>
          <p:cNvSpPr/>
          <p:nvPr/>
        </p:nvSpPr>
        <p:spPr>
          <a:xfrm>
            <a:off x="3583328" y="5696924"/>
            <a:ext cx="1134015" cy="726937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Identity Provider</a:t>
            </a:r>
          </a:p>
        </p:txBody>
      </p:sp>
      <p:cxnSp>
        <p:nvCxnSpPr>
          <p:cNvPr id="211" name="Straight Arrow Connector 79">
            <a:extLst>
              <a:ext uri="{FF2B5EF4-FFF2-40B4-BE49-F238E27FC236}">
                <a16:creationId xmlns:a16="http://schemas.microsoft.com/office/drawing/2014/main" id="{374D6BD7-F5F9-A64C-B71A-9D90C38E62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79563" y="4901432"/>
            <a:ext cx="1069993" cy="518899"/>
          </a:xfrm>
          <a:prstGeom prst="bentConnector3">
            <a:avLst>
              <a:gd name="adj1" fmla="val -16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Process 214">
            <a:extLst>
              <a:ext uri="{FF2B5EF4-FFF2-40B4-BE49-F238E27FC236}">
                <a16:creationId xmlns:a16="http://schemas.microsoft.com/office/drawing/2014/main" id="{451DC30F-62CC-4A4F-AAD1-53245E88BC25}"/>
              </a:ext>
            </a:extLst>
          </p:cNvPr>
          <p:cNvSpPr/>
          <p:nvPr/>
        </p:nvSpPr>
        <p:spPr>
          <a:xfrm>
            <a:off x="4609203" y="5838228"/>
            <a:ext cx="225830" cy="130804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6" name="Process 215">
            <a:extLst>
              <a:ext uri="{FF2B5EF4-FFF2-40B4-BE49-F238E27FC236}">
                <a16:creationId xmlns:a16="http://schemas.microsoft.com/office/drawing/2014/main" id="{5C69A278-94B9-F549-98D1-6C36B68511F5}"/>
              </a:ext>
            </a:extLst>
          </p:cNvPr>
          <p:cNvSpPr/>
          <p:nvPr/>
        </p:nvSpPr>
        <p:spPr>
          <a:xfrm>
            <a:off x="4618659" y="6153229"/>
            <a:ext cx="225830" cy="130804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1C8CF88-3322-4441-A3A8-9407D61BD836}"/>
              </a:ext>
            </a:extLst>
          </p:cNvPr>
          <p:cNvSpPr txBox="1"/>
          <p:nvPr/>
        </p:nvSpPr>
        <p:spPr>
          <a:xfrm>
            <a:off x="261392" y="5735635"/>
            <a:ext cx="20228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 ecosystem of other government and commercial services such as claims providers (provenance, authenticity, </a:t>
            </a:r>
            <a:r>
              <a:rPr lang="en-US" sz="1000" dirty="0" err="1"/>
              <a:t>etc</a:t>
            </a:r>
            <a:r>
              <a:rPr lang="en-US" sz="1000" dirty="0"/>
              <a:t>). 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BC1A6E5-4F32-E842-9E37-32D7F013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005" y="3429613"/>
            <a:ext cx="234704" cy="23470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90C807F-F39C-9849-87F9-B48C17F89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158" y="3408876"/>
            <a:ext cx="234704" cy="234704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FE257AB-A132-1E4D-8516-BFFC41ECD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880" y="3401853"/>
            <a:ext cx="234704" cy="234704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6667932-170D-9444-9432-1D9C9950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934" y="3451136"/>
            <a:ext cx="234704" cy="234704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6F3EC89-9291-0B4F-BF44-A1AAFCC21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450" y="5700177"/>
            <a:ext cx="414046" cy="414046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02BA3F86-C1A3-874A-A7AB-9329CB8A8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625" y="6009815"/>
            <a:ext cx="414046" cy="414046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09283103-E8D0-294E-864F-70C4F46BAE0C}"/>
              </a:ext>
            </a:extLst>
          </p:cNvPr>
          <p:cNvSpPr txBox="1"/>
          <p:nvPr/>
        </p:nvSpPr>
        <p:spPr>
          <a:xfrm>
            <a:off x="7562390" y="6110857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Relying party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06295BF-1ACB-4542-B343-0F684BEB16A2}"/>
              </a:ext>
            </a:extLst>
          </p:cNvPr>
          <p:cNvCxnSpPr>
            <a:cxnSpLocks/>
            <a:stCxn id="225" idx="1"/>
            <a:endCxn id="216" idx="3"/>
          </p:cNvCxnSpPr>
          <p:nvPr/>
        </p:nvCxnSpPr>
        <p:spPr>
          <a:xfrm flipH="1">
            <a:off x="4844489" y="6216838"/>
            <a:ext cx="2347136" cy="179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EC759CB9-C68A-C842-8737-523FE59F98CD}"/>
              </a:ext>
            </a:extLst>
          </p:cNvPr>
          <p:cNvSpPr txBox="1"/>
          <p:nvPr/>
        </p:nvSpPr>
        <p:spPr>
          <a:xfrm>
            <a:off x="5278021" y="6197263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Verify Token / info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9A2792C-1640-E147-BD16-5AA9F22EB1E3}"/>
              </a:ext>
            </a:extLst>
          </p:cNvPr>
          <p:cNvCxnSpPr>
            <a:cxnSpLocks/>
            <a:stCxn id="224" idx="1"/>
            <a:endCxn id="215" idx="3"/>
          </p:cNvCxnSpPr>
          <p:nvPr/>
        </p:nvCxnSpPr>
        <p:spPr>
          <a:xfrm flipH="1" flipV="1">
            <a:off x="4835033" y="5903630"/>
            <a:ext cx="1720417" cy="357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2D40C600-B809-2D4C-9141-3B41C732F5CC}"/>
              </a:ext>
            </a:extLst>
          </p:cNvPr>
          <p:cNvSpPr txBox="1"/>
          <p:nvPr/>
        </p:nvSpPr>
        <p:spPr>
          <a:xfrm>
            <a:off x="5083422" y="5665893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Authorise</a:t>
            </a:r>
            <a:r>
              <a:rPr lang="en-US" sz="1100" dirty="0"/>
              <a:t> claim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9C41F82-1B0D-0C42-A5AA-951AFBFF125B}"/>
              </a:ext>
            </a:extLst>
          </p:cNvPr>
          <p:cNvSpPr txBox="1"/>
          <p:nvPr/>
        </p:nvSpPr>
        <p:spPr>
          <a:xfrm>
            <a:off x="7005624" y="572399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Claimant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AF930D5-C0E4-B245-A17F-3517CD9E9B8A}"/>
              </a:ext>
            </a:extLst>
          </p:cNvPr>
          <p:cNvSpPr txBox="1"/>
          <p:nvPr/>
        </p:nvSpPr>
        <p:spPr>
          <a:xfrm>
            <a:off x="2211564" y="694210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Sender :  Receiver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D10B5C0B-7C16-4145-84FE-003F0E7EA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617" y="5853369"/>
            <a:ext cx="414046" cy="414046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0F42EAD7-68DA-7243-9631-E0DC6417C532}"/>
              </a:ext>
            </a:extLst>
          </p:cNvPr>
          <p:cNvSpPr txBox="1"/>
          <p:nvPr/>
        </p:nvSpPr>
        <p:spPr>
          <a:xfrm>
            <a:off x="2482541" y="62738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Authority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A873477-7303-9A4A-9BDE-8CA599FA781D}"/>
              </a:ext>
            </a:extLst>
          </p:cNvPr>
          <p:cNvCxnSpPr>
            <a:cxnSpLocks/>
            <a:stCxn id="246" idx="3"/>
            <a:endCxn id="210" idx="1"/>
          </p:cNvCxnSpPr>
          <p:nvPr/>
        </p:nvCxnSpPr>
        <p:spPr>
          <a:xfrm>
            <a:off x="3065663" y="6060392"/>
            <a:ext cx="517665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Process 251">
            <a:extLst>
              <a:ext uri="{FF2B5EF4-FFF2-40B4-BE49-F238E27FC236}">
                <a16:creationId xmlns:a16="http://schemas.microsoft.com/office/drawing/2014/main" id="{4FCF0342-A769-5548-AB0D-EB49B82F0AC3}"/>
              </a:ext>
            </a:extLst>
          </p:cNvPr>
          <p:cNvSpPr/>
          <p:nvPr/>
        </p:nvSpPr>
        <p:spPr>
          <a:xfrm>
            <a:off x="324289" y="1740375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G2G Channel API</a:t>
            </a:r>
          </a:p>
        </p:txBody>
      </p:sp>
      <p:sp>
        <p:nvSpPr>
          <p:cNvPr id="253" name="Process 252">
            <a:extLst>
              <a:ext uri="{FF2B5EF4-FFF2-40B4-BE49-F238E27FC236}">
                <a16:creationId xmlns:a16="http://schemas.microsoft.com/office/drawing/2014/main" id="{C759FDFF-A1B8-8C41-844C-F723B2140F8B}"/>
              </a:ext>
            </a:extLst>
          </p:cNvPr>
          <p:cNvSpPr/>
          <p:nvPr/>
        </p:nvSpPr>
        <p:spPr>
          <a:xfrm>
            <a:off x="324289" y="3515601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B2G Message API</a:t>
            </a:r>
          </a:p>
        </p:txBody>
      </p:sp>
      <p:sp>
        <p:nvSpPr>
          <p:cNvPr id="254" name="Process 253">
            <a:extLst>
              <a:ext uri="{FF2B5EF4-FFF2-40B4-BE49-F238E27FC236}">
                <a16:creationId xmlns:a16="http://schemas.microsoft.com/office/drawing/2014/main" id="{65843ACB-59D0-F64A-B795-AE2F6B81E4A4}"/>
              </a:ext>
            </a:extLst>
          </p:cNvPr>
          <p:cNvSpPr/>
          <p:nvPr/>
        </p:nvSpPr>
        <p:spPr>
          <a:xfrm>
            <a:off x="324289" y="5219475"/>
            <a:ext cx="1444431" cy="1716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B2B Claims API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B4C53705-A18A-9446-B238-0EC7451FF15A}"/>
              </a:ext>
            </a:extLst>
          </p:cNvPr>
          <p:cNvCxnSpPr>
            <a:cxnSpLocks/>
          </p:cNvCxnSpPr>
          <p:nvPr/>
        </p:nvCxnSpPr>
        <p:spPr>
          <a:xfrm>
            <a:off x="7263878" y="3751317"/>
            <a:ext cx="32905" cy="150109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F22845F-BE65-EB4C-85F8-6095E51033D3}"/>
              </a:ext>
            </a:extLst>
          </p:cNvPr>
          <p:cNvSpPr txBox="1"/>
          <p:nvPr/>
        </p:nvSpPr>
        <p:spPr>
          <a:xfrm rot="16200000">
            <a:off x="6887194" y="441598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 Policy 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06AB964-86B3-5D40-AD2B-87BCF1292942}"/>
              </a:ext>
            </a:extLst>
          </p:cNvPr>
          <p:cNvSpPr txBox="1"/>
          <p:nvPr/>
        </p:nvSpPr>
        <p:spPr>
          <a:xfrm rot="16200000">
            <a:off x="6494489" y="442936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 Policy 2</a:t>
            </a:r>
          </a:p>
        </p:txBody>
      </p:sp>
    </p:spTree>
    <p:extLst>
      <p:ext uri="{BB962C8B-B14F-4D97-AF65-F5344CB8AC3E}">
        <p14:creationId xmlns:p14="http://schemas.microsoft.com/office/powerpoint/2010/main" val="1654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One Country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066" y="1548863"/>
            <a:ext cx="1273414" cy="1273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6924" y="1452512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Australian Government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219" y="2982819"/>
            <a:ext cx="570613" cy="524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838" y="2709917"/>
            <a:ext cx="570613" cy="524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6587" y="3276987"/>
            <a:ext cx="570613" cy="524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3460" y="1917402"/>
            <a:ext cx="25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Australian Exporters &amp; Importers</a:t>
            </a:r>
            <a:endParaRPr lang="en-AU" dirty="0"/>
          </a:p>
        </p:txBody>
      </p:sp>
      <p:cxnSp>
        <p:nvCxnSpPr>
          <p:cNvPr id="12" name="Curved Connector 11"/>
          <p:cNvCxnSpPr>
            <a:endCxn id="10" idx="0"/>
          </p:cNvCxnSpPr>
          <p:nvPr/>
        </p:nvCxnSpPr>
        <p:spPr>
          <a:xfrm>
            <a:off x="5026720" y="2185570"/>
            <a:ext cx="2013806" cy="797249"/>
          </a:xfrm>
          <a:prstGeom prst="curved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34225">
            <a:off x="5915247" y="2509283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Registers</a:t>
            </a:r>
          </a:p>
        </p:txBody>
      </p:sp>
      <p:cxnSp>
        <p:nvCxnSpPr>
          <p:cNvPr id="15" name="Curved Connector 14"/>
          <p:cNvCxnSpPr>
            <a:endCxn id="41" idx="2"/>
          </p:cNvCxnSpPr>
          <p:nvPr/>
        </p:nvCxnSpPr>
        <p:spPr>
          <a:xfrm rot="10800000" flipV="1">
            <a:off x="5773480" y="5214498"/>
            <a:ext cx="1199712" cy="392404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208" y="5445224"/>
            <a:ext cx="275541" cy="360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8184" y="580526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CoO</a:t>
            </a:r>
            <a:endParaRPr lang="en-AU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443" y="4472821"/>
            <a:ext cx="700646" cy="6708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15" y="4869770"/>
            <a:ext cx="700646" cy="6708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48264" y="5663608"/>
            <a:ext cx="18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Australian Chambers of Commerce</a:t>
            </a:r>
            <a:endParaRPr lang="en-AU" dirty="0"/>
          </a:p>
        </p:txBody>
      </p:sp>
      <p:cxnSp>
        <p:nvCxnSpPr>
          <p:cNvPr id="22" name="Curved Connector 21"/>
          <p:cNvCxnSpPr>
            <a:endCxn id="9" idx="1"/>
          </p:cNvCxnSpPr>
          <p:nvPr/>
        </p:nvCxnSpPr>
        <p:spPr>
          <a:xfrm>
            <a:off x="5026720" y="2185570"/>
            <a:ext cx="1899723" cy="2622667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3005728">
            <a:off x="5940055" y="3895059"/>
            <a:ext cx="104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Accredits</a:t>
            </a: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7366593" y="4205177"/>
            <a:ext cx="680483" cy="10633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58224" y="408644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Support</a:t>
            </a:r>
            <a:endParaRPr lang="en-AU" dirty="0"/>
          </a:p>
        </p:txBody>
      </p:sp>
      <p:sp>
        <p:nvSpPr>
          <p:cNvPr id="28" name="Can 27"/>
          <p:cNvSpPr/>
          <p:nvPr/>
        </p:nvSpPr>
        <p:spPr>
          <a:xfrm>
            <a:off x="3023190" y="4869712"/>
            <a:ext cx="2604977" cy="135267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923" y="5369328"/>
            <a:ext cx="275541" cy="3600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180" y="5574891"/>
            <a:ext cx="275541" cy="3600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700" y="5737924"/>
            <a:ext cx="275541" cy="3600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035" y="5340974"/>
            <a:ext cx="275541" cy="3600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292" y="5546537"/>
            <a:ext cx="275541" cy="3600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812" y="5709570"/>
            <a:ext cx="275541" cy="3600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59832" y="4869160"/>
            <a:ext cx="254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Digital Asset Repository</a:t>
            </a:r>
            <a:endParaRPr lang="en-AU" b="1" dirty="0"/>
          </a:p>
        </p:txBody>
      </p:sp>
      <p:sp>
        <p:nvSpPr>
          <p:cNvPr id="36" name="Rectangle 35"/>
          <p:cNvSpPr/>
          <p:nvPr/>
        </p:nvSpPr>
        <p:spPr>
          <a:xfrm>
            <a:off x="3001924" y="3274828"/>
            <a:ext cx="2722204" cy="122274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3462668" y="39056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err="1"/>
              <a:t>CoO</a:t>
            </a:r>
            <a:r>
              <a:rPr lang="en-AU" b="1" dirty="0"/>
              <a:t> Application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33823" y="3304783"/>
            <a:ext cx="2618297" cy="34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/>
          <p:cNvSpPr txBox="1"/>
          <p:nvPr/>
        </p:nvSpPr>
        <p:spPr>
          <a:xfrm>
            <a:off x="3131840" y="3284984"/>
            <a:ext cx="2467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b="1" dirty="0"/>
              <a:t>User Interface (</a:t>
            </a:r>
            <a:r>
              <a:rPr lang="en-AU" sz="1600" b="1" dirty="0" err="1"/>
              <a:t>english</a:t>
            </a:r>
            <a:r>
              <a:rPr lang="en-AU" sz="1600" b="1" dirty="0"/>
              <a:t>)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5254256" y="5456274"/>
            <a:ext cx="737192" cy="301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7544" y="2132856"/>
            <a:ext cx="2476019" cy="3482518"/>
            <a:chOff x="467544" y="2132856"/>
            <a:chExt cx="2476019" cy="348251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9379" y="2563216"/>
              <a:ext cx="432048" cy="391413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1560" y="213285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Other country?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8687" y="2671011"/>
              <a:ext cx="432048" cy="391413"/>
            </a:xfrm>
            <a:prstGeom prst="rect">
              <a:avLst/>
            </a:prstGeom>
          </p:spPr>
        </p:pic>
        <p:cxnSp>
          <p:nvCxnSpPr>
            <p:cNvPr id="47" name="Curved Connector 46"/>
            <p:cNvCxnSpPr>
              <a:stCxn id="46" idx="2"/>
            </p:cNvCxnSpPr>
            <p:nvPr/>
          </p:nvCxnSpPr>
          <p:spPr>
            <a:xfrm rot="16200000" flipH="1">
              <a:off x="1799616" y="2807518"/>
              <a:ext cx="889042" cy="1398853"/>
            </a:xfrm>
            <a:prstGeom prst="curvedConnector2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7544" y="3861048"/>
              <a:ext cx="21602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C00000"/>
                  </a:solidFill>
                </a:rPr>
                <a:t>Language?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Access Control?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Local Processes?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Data Sovereignty?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Cost sharing?</a:t>
              </a:r>
            </a:p>
            <a:p>
              <a:endParaRPr lang="en-AU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56" name="Straight Connector 55"/>
          <p:cNvCxnSpPr>
            <a:stCxn id="36" idx="2"/>
          </p:cNvCxnSpPr>
          <p:nvPr/>
        </p:nvCxnSpPr>
        <p:spPr>
          <a:xfrm flipH="1">
            <a:off x="4355976" y="4497572"/>
            <a:ext cx="7050" cy="37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Two Countries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02" y="3879650"/>
            <a:ext cx="561223" cy="56498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653" y="5469422"/>
            <a:ext cx="274507" cy="2999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369" y="4830905"/>
            <a:ext cx="232703" cy="24408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622" y="5613713"/>
            <a:ext cx="274507" cy="29994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965" y="4726603"/>
            <a:ext cx="232703" cy="24408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625" y="5008540"/>
            <a:ext cx="232703" cy="244084"/>
          </a:xfrm>
          <a:prstGeom prst="rect">
            <a:avLst/>
          </a:prstGeom>
        </p:spPr>
      </p:pic>
      <p:sp>
        <p:nvSpPr>
          <p:cNvPr id="57" name="Can 56"/>
          <p:cNvSpPr/>
          <p:nvPr/>
        </p:nvSpPr>
        <p:spPr>
          <a:xfrm>
            <a:off x="6343246" y="5655451"/>
            <a:ext cx="820486" cy="810156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63" y="5956948"/>
            <a:ext cx="105883" cy="1661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250" y="6080066"/>
            <a:ext cx="105883" cy="16618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833" y="6177711"/>
            <a:ext cx="105883" cy="16618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233" y="5939966"/>
            <a:ext cx="105883" cy="16618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120" y="6063084"/>
            <a:ext cx="105883" cy="16618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704" y="6160729"/>
            <a:ext cx="105883" cy="1661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50416" y="5620670"/>
            <a:ext cx="928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336548" y="4626087"/>
            <a:ext cx="833882" cy="73233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7" name="Rectangle 66"/>
          <p:cNvSpPr/>
          <p:nvPr/>
        </p:nvSpPr>
        <p:spPr>
          <a:xfrm>
            <a:off x="6346596" y="4657927"/>
            <a:ext cx="807091" cy="2037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69" name="Elbow Connector 68"/>
          <p:cNvCxnSpPr>
            <a:stCxn id="63" idx="2"/>
          </p:cNvCxnSpPr>
          <p:nvPr/>
        </p:nvCxnSpPr>
        <p:spPr>
          <a:xfrm rot="16200000" flipH="1">
            <a:off x="6642047" y="5544008"/>
            <a:ext cx="222885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 rot="16200000">
            <a:off x="7001443" y="6029808"/>
            <a:ext cx="441525" cy="1298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36703" y="3429726"/>
            <a:ext cx="1124617" cy="16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Australian Government</a:t>
            </a:r>
            <a:endParaRPr lang="en-AU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7525186" y="4009296"/>
            <a:ext cx="1124617" cy="27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Australian regulated community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7398571" y="3875651"/>
            <a:ext cx="256464" cy="899728"/>
          </a:xfrm>
          <a:prstGeom prst="rightArrow">
            <a:avLst>
              <a:gd name="adj1" fmla="val 65385"/>
              <a:gd name="adj2" fmla="val 50000"/>
            </a:avLst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4" name="Right Arrow 73"/>
          <p:cNvSpPr/>
          <p:nvPr/>
        </p:nvSpPr>
        <p:spPr>
          <a:xfrm rot="10800000">
            <a:off x="7419295" y="4866653"/>
            <a:ext cx="220197" cy="1129225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5" name="TextBox 74"/>
          <p:cNvSpPr txBox="1"/>
          <p:nvPr/>
        </p:nvSpPr>
        <p:spPr>
          <a:xfrm rot="5400000">
            <a:off x="7059755" y="4166974"/>
            <a:ext cx="9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Governs</a:t>
            </a:r>
            <a:endParaRPr lang="en-AU" sz="1200" dirty="0"/>
          </a:p>
        </p:txBody>
      </p:sp>
      <p:sp>
        <p:nvSpPr>
          <p:cNvPr id="76" name="TextBox 75"/>
          <p:cNvSpPr txBox="1"/>
          <p:nvPr/>
        </p:nvSpPr>
        <p:spPr>
          <a:xfrm rot="5400000">
            <a:off x="7200854" y="5345424"/>
            <a:ext cx="708415" cy="16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744" y="3914144"/>
            <a:ext cx="539849" cy="537320"/>
          </a:xfrm>
          <a:prstGeom prst="rect">
            <a:avLst/>
          </a:prstGeom>
        </p:spPr>
      </p:pic>
      <p:sp>
        <p:nvSpPr>
          <p:cNvPr id="79" name="Can 78"/>
          <p:cNvSpPr/>
          <p:nvPr/>
        </p:nvSpPr>
        <p:spPr>
          <a:xfrm>
            <a:off x="2252944" y="5665383"/>
            <a:ext cx="950904" cy="770487"/>
          </a:xfrm>
          <a:prstGeom prst="can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780" y="5952118"/>
            <a:ext cx="101851" cy="15804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053" y="6069207"/>
            <a:ext cx="101851" cy="15804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767" y="6162071"/>
            <a:ext cx="101851" cy="15804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001" y="5935967"/>
            <a:ext cx="101851" cy="15804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274" y="6053056"/>
            <a:ext cx="101851" cy="158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89" y="6145920"/>
            <a:ext cx="101851" cy="15804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2189537" y="5631757"/>
            <a:ext cx="940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246500" y="4621007"/>
            <a:ext cx="957348" cy="69647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9" name="Rectangle 88"/>
          <p:cNvSpPr/>
          <p:nvPr/>
        </p:nvSpPr>
        <p:spPr>
          <a:xfrm>
            <a:off x="2259540" y="4644539"/>
            <a:ext cx="922302" cy="273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91" name="Elbow Connector 90"/>
          <p:cNvCxnSpPr>
            <a:endCxn id="100" idx="1"/>
          </p:cNvCxnSpPr>
          <p:nvPr/>
        </p:nvCxnSpPr>
        <p:spPr>
          <a:xfrm rot="16200000" flipH="1">
            <a:off x="2479793" y="5485255"/>
            <a:ext cx="211972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150459" y="3486251"/>
            <a:ext cx="10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China Government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60" y="5560005"/>
            <a:ext cx="264053" cy="27915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53" y="4952753"/>
            <a:ext cx="223840" cy="2271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404" y="5697231"/>
            <a:ext cx="264053" cy="2791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401" y="4853558"/>
            <a:ext cx="223840" cy="22717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03" y="5121690"/>
            <a:ext cx="223840" cy="227173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 rot="16200000">
            <a:off x="2026253" y="6020535"/>
            <a:ext cx="460850" cy="1661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79623" y="3990408"/>
            <a:ext cx="122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China regulated community</a:t>
            </a:r>
          </a:p>
        </p:txBody>
      </p:sp>
      <p:sp>
        <p:nvSpPr>
          <p:cNvPr id="100" name="Right Arrow 99"/>
          <p:cNvSpPr/>
          <p:nvPr/>
        </p:nvSpPr>
        <p:spPr>
          <a:xfrm flipH="1">
            <a:off x="1878492" y="3850816"/>
            <a:ext cx="214302" cy="855672"/>
          </a:xfrm>
          <a:prstGeom prst="rightArrow">
            <a:avLst>
              <a:gd name="adj1" fmla="val 65385"/>
              <a:gd name="adj2" fmla="val 56061"/>
            </a:avLst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1" name="Right Arrow 100"/>
          <p:cNvSpPr/>
          <p:nvPr/>
        </p:nvSpPr>
        <p:spPr>
          <a:xfrm rot="10800000" flipH="1">
            <a:off x="1908395" y="4778413"/>
            <a:ext cx="226760" cy="1073932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2" name="TextBox 101"/>
          <p:cNvSpPr txBox="1"/>
          <p:nvPr/>
        </p:nvSpPr>
        <p:spPr>
          <a:xfrm rot="5400000">
            <a:off x="1650270" y="4172328"/>
            <a:ext cx="776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Governs</a:t>
            </a: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1704356" y="5228777"/>
            <a:ext cx="673728" cy="1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2370098" y="5412260"/>
            <a:ext cx="4624252" cy="1917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  <p:sp>
        <p:nvSpPr>
          <p:cNvPr id="105" name="Oval 104"/>
          <p:cNvSpPr/>
          <p:nvPr/>
        </p:nvSpPr>
        <p:spPr>
          <a:xfrm>
            <a:off x="6635846" y="5441814"/>
            <a:ext cx="188564" cy="128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/>
          <p:cNvSpPr/>
          <p:nvPr/>
        </p:nvSpPr>
        <p:spPr>
          <a:xfrm>
            <a:off x="2609703" y="5434814"/>
            <a:ext cx="174170" cy="1417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 rot="16200000">
            <a:off x="6077735" y="6019345"/>
            <a:ext cx="465298" cy="1377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/>
              <a:t>API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299254" y="5373856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/>
              <a:t>Inter-customs Blockchain Ledger</a:t>
            </a:r>
            <a:endParaRPr lang="en-AU" sz="12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265233" y="1225630"/>
            <a:ext cx="88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The importing regulator trust the exporting regulator to identify the </a:t>
            </a:r>
            <a:r>
              <a:rPr lang="en-AU" b="1" i="1" dirty="0" err="1">
                <a:solidFill>
                  <a:schemeClr val="accent2">
                    <a:lumMod val="75000"/>
                  </a:schemeClr>
                </a:solidFill>
              </a:rPr>
              <a:t>CoO</a:t>
            </a:r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 issuer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460" y="1682831"/>
            <a:ext cx="7873363" cy="3741785"/>
            <a:chOff x="619460" y="1682831"/>
            <a:chExt cx="7873363" cy="3741785"/>
          </a:xfrm>
        </p:grpSpPr>
        <p:sp>
          <p:nvSpPr>
            <p:cNvPr id="111" name="Rectangle 110"/>
            <p:cNvSpPr/>
            <p:nvPr/>
          </p:nvSpPr>
          <p:spPr>
            <a:xfrm>
              <a:off x="1935905" y="2004543"/>
              <a:ext cx="6556918" cy="800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Transaction 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hash = “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kfESTOv24o31skyXUrhGXTD+j1kZ6FAvLlqCOu1Yhh4=”</a:t>
              </a: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Exporting Jurisdiction = “AU”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Importing Jurisdiction = “CN”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19460" y="2160625"/>
              <a:ext cx="1283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 Chain Data</a:t>
              </a:r>
            </a:p>
          </p:txBody>
        </p:sp>
        <p:cxnSp>
          <p:nvCxnSpPr>
            <p:cNvPr id="113" name="Straight Connector 112"/>
            <p:cNvCxnSpPr>
              <a:stCxn id="111" idx="2"/>
            </p:cNvCxnSpPr>
            <p:nvPr/>
          </p:nvCxnSpPr>
          <p:spPr>
            <a:xfrm>
              <a:off x="5214364" y="2804762"/>
              <a:ext cx="210252" cy="261985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5443" y="2322964"/>
              <a:ext cx="1412816" cy="433818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3502703" y="1682831"/>
              <a:ext cx="2477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Only two things to agree!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 rot="5053095">
              <a:off x="4670853" y="4158048"/>
              <a:ext cx="1618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400" dirty="0"/>
                <a:t>New Transaction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9557" y="2906449"/>
            <a:ext cx="8044248" cy="3058225"/>
            <a:chOff x="469557" y="2906449"/>
            <a:chExt cx="8044248" cy="3058225"/>
          </a:xfrm>
        </p:grpSpPr>
        <p:cxnSp>
          <p:nvCxnSpPr>
            <p:cNvPr id="108" name="Curved Connector 107"/>
            <p:cNvCxnSpPr>
              <a:stCxn id="87" idx="3"/>
            </p:cNvCxnSpPr>
            <p:nvPr/>
          </p:nvCxnSpPr>
          <p:spPr>
            <a:xfrm>
              <a:off x="3203848" y="4969246"/>
              <a:ext cx="3037637" cy="995428"/>
            </a:xfrm>
            <a:prstGeom prst="curvedConnector3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69557" y="2906449"/>
              <a:ext cx="1547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Repository API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948262" y="2953804"/>
              <a:ext cx="656554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GET 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repository.gov.au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digitalassets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H="1">
              <a:off x="4226011" y="3200400"/>
              <a:ext cx="580767" cy="19152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 rot="17145153">
              <a:off x="3860897" y="3984425"/>
              <a:ext cx="1039605" cy="30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/>
                <a:t>GET </a:t>
              </a:r>
              <a:r>
                <a:rPr lang="en-AU" sz="1400" dirty="0" err="1"/>
                <a:t>CoO</a:t>
              </a:r>
              <a:endParaRPr lang="en-AU" sz="1400" dirty="0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2391893" y="45824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證書</a:t>
            </a:r>
            <a:endParaRPr lang="en-AU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301947" y="4609070"/>
            <a:ext cx="89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 err="1"/>
              <a:t>CoO</a:t>
            </a:r>
            <a:r>
              <a:rPr lang="en-AU" sz="1200" b="1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1735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Multiple Countries</a:t>
            </a:r>
          </a:p>
        </p:txBody>
      </p:sp>
      <p:sp>
        <p:nvSpPr>
          <p:cNvPr id="114" name="Can 113"/>
          <p:cNvSpPr/>
          <p:nvPr/>
        </p:nvSpPr>
        <p:spPr>
          <a:xfrm>
            <a:off x="2016130" y="5674402"/>
            <a:ext cx="581114" cy="718415"/>
          </a:xfrm>
          <a:prstGeom prst="can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497" y="5941758"/>
            <a:ext cx="74992" cy="1473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701" y="6050934"/>
            <a:ext cx="74992" cy="14736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648" y="6137522"/>
            <a:ext cx="74992" cy="14736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131" y="5926699"/>
            <a:ext cx="74992" cy="14736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35" y="6035875"/>
            <a:ext cx="74992" cy="14736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82" y="6122463"/>
            <a:ext cx="74992" cy="147365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 rot="16200000">
            <a:off x="2407886" y="6017953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22" name="Rectangle 121"/>
          <p:cNvSpPr/>
          <p:nvPr/>
        </p:nvSpPr>
        <p:spPr>
          <a:xfrm rot="16200000">
            <a:off x="1786551" y="6009388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24" name="Can 123"/>
          <p:cNvSpPr/>
          <p:nvPr/>
        </p:nvSpPr>
        <p:spPr>
          <a:xfrm>
            <a:off x="5774087" y="4369710"/>
            <a:ext cx="581114" cy="718415"/>
          </a:xfrm>
          <a:prstGeom prst="ca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454" y="4637066"/>
            <a:ext cx="74992" cy="14736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658" y="4746242"/>
            <a:ext cx="74992" cy="14736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05" y="4832830"/>
            <a:ext cx="74992" cy="14736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88" y="4622007"/>
            <a:ext cx="74992" cy="14736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292" y="4731183"/>
            <a:ext cx="74992" cy="14736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39" y="4817771"/>
            <a:ext cx="74992" cy="147365"/>
          </a:xfrm>
          <a:prstGeom prst="rect">
            <a:avLst/>
          </a:prstGeom>
        </p:spPr>
      </p:pic>
      <p:cxnSp>
        <p:nvCxnSpPr>
          <p:cNvPr id="131" name="Elbow Connector 130"/>
          <p:cNvCxnSpPr>
            <a:stCxn id="204" idx="2"/>
            <a:endCxn id="194" idx="1"/>
          </p:cNvCxnSpPr>
          <p:nvPr/>
        </p:nvCxnSpPr>
        <p:spPr>
          <a:xfrm rot="5400000">
            <a:off x="5962043" y="4267109"/>
            <a:ext cx="205202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 rot="16200000">
            <a:off x="6165843" y="4713261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33" name="Rectangle 132"/>
          <p:cNvSpPr/>
          <p:nvPr/>
        </p:nvSpPr>
        <p:spPr>
          <a:xfrm rot="16200000">
            <a:off x="5544508" y="4704696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35" name="Can 134"/>
          <p:cNvSpPr/>
          <p:nvPr/>
        </p:nvSpPr>
        <p:spPr>
          <a:xfrm>
            <a:off x="4387619" y="5692991"/>
            <a:ext cx="581114" cy="718415"/>
          </a:xfrm>
          <a:prstGeom prst="can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986" y="5960347"/>
            <a:ext cx="74992" cy="147365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190" y="6069523"/>
            <a:ext cx="74992" cy="14736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137" y="6156111"/>
            <a:ext cx="74992" cy="14736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620" y="5945288"/>
            <a:ext cx="74992" cy="14736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824" y="6054464"/>
            <a:ext cx="74992" cy="1473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771" y="6141052"/>
            <a:ext cx="74992" cy="147365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80" idx="2"/>
          </p:cNvCxnSpPr>
          <p:nvPr/>
        </p:nvCxnSpPr>
        <p:spPr>
          <a:xfrm rot="5400000">
            <a:off x="4543064" y="5610782"/>
            <a:ext cx="250549" cy="19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 rot="16200000">
            <a:off x="4779375" y="6036542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44" name="Rectangle 143"/>
          <p:cNvSpPr/>
          <p:nvPr/>
        </p:nvSpPr>
        <p:spPr>
          <a:xfrm rot="16200000">
            <a:off x="4158040" y="6027977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46" name="Can 145"/>
          <p:cNvSpPr/>
          <p:nvPr/>
        </p:nvSpPr>
        <p:spPr>
          <a:xfrm>
            <a:off x="3179574" y="5254374"/>
            <a:ext cx="581114" cy="718415"/>
          </a:xfrm>
          <a:prstGeom prst="ca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941" y="5521730"/>
            <a:ext cx="74992" cy="14736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145" y="5630906"/>
            <a:ext cx="74992" cy="147365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092" y="5717494"/>
            <a:ext cx="74992" cy="147365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575" y="5506671"/>
            <a:ext cx="74992" cy="14736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779" y="5615847"/>
            <a:ext cx="74992" cy="14736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726" y="5702435"/>
            <a:ext cx="74992" cy="147365"/>
          </a:xfrm>
          <a:prstGeom prst="rect">
            <a:avLst/>
          </a:prstGeom>
        </p:spPr>
      </p:pic>
      <p:cxnSp>
        <p:nvCxnSpPr>
          <p:cNvPr id="153" name="Elbow Connector 152"/>
          <p:cNvCxnSpPr/>
          <p:nvPr/>
        </p:nvCxnSpPr>
        <p:spPr>
          <a:xfrm rot="5400000">
            <a:off x="3371309" y="5155551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 rot="16200000">
            <a:off x="3571330" y="5597925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55" name="Rectangle 154"/>
          <p:cNvSpPr/>
          <p:nvPr/>
        </p:nvSpPr>
        <p:spPr>
          <a:xfrm rot="16200000">
            <a:off x="2949995" y="5589360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57" name="Can 156"/>
          <p:cNvSpPr/>
          <p:nvPr/>
        </p:nvSpPr>
        <p:spPr>
          <a:xfrm>
            <a:off x="7283221" y="4607604"/>
            <a:ext cx="581114" cy="718415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588" y="4874960"/>
            <a:ext cx="74992" cy="14736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792" y="4984136"/>
            <a:ext cx="74992" cy="147365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739" y="5070724"/>
            <a:ext cx="74992" cy="14736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222" y="4859901"/>
            <a:ext cx="74992" cy="14736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426" y="4969077"/>
            <a:ext cx="74992" cy="14736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373" y="5055665"/>
            <a:ext cx="74992" cy="147365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7236864" y="4571047"/>
            <a:ext cx="7013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Repository</a:t>
            </a:r>
          </a:p>
        </p:txBody>
      </p:sp>
      <p:sp>
        <p:nvSpPr>
          <p:cNvPr id="165" name="Rectangle 164"/>
          <p:cNvSpPr/>
          <p:nvPr/>
        </p:nvSpPr>
        <p:spPr>
          <a:xfrm rot="16200000">
            <a:off x="7674977" y="4951155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66" name="Rectangle 165"/>
          <p:cNvSpPr/>
          <p:nvPr/>
        </p:nvSpPr>
        <p:spPr>
          <a:xfrm rot="16200000">
            <a:off x="7053642" y="4942590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67" name="Oval 166"/>
          <p:cNvSpPr/>
          <p:nvPr/>
        </p:nvSpPr>
        <p:spPr>
          <a:xfrm rot="20591784">
            <a:off x="1320789" y="4003590"/>
            <a:ext cx="7370675" cy="2120542"/>
          </a:xfrm>
          <a:prstGeom prst="ellipse">
            <a:avLst/>
          </a:prstGeom>
          <a:solidFill>
            <a:schemeClr val="accent6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82" y="3155363"/>
            <a:ext cx="397489" cy="501006"/>
          </a:xfrm>
          <a:prstGeom prst="rect">
            <a:avLst/>
          </a:prstGeom>
        </p:spPr>
      </p:pic>
      <p:sp>
        <p:nvSpPr>
          <p:cNvPr id="169" name="Rectangle 168"/>
          <p:cNvSpPr/>
          <p:nvPr/>
        </p:nvSpPr>
        <p:spPr>
          <a:xfrm>
            <a:off x="7278477" y="3760551"/>
            <a:ext cx="590601" cy="64940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0" name="TextBox 169"/>
          <p:cNvSpPr txBox="1"/>
          <p:nvPr/>
        </p:nvSpPr>
        <p:spPr>
          <a:xfrm>
            <a:off x="7298050" y="4095606"/>
            <a:ext cx="551622" cy="233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b="1" dirty="0" err="1"/>
              <a:t>CoO</a:t>
            </a:r>
            <a:r>
              <a:rPr lang="en-AU" sz="1000" b="1" dirty="0"/>
              <a:t> App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303841" y="3788785"/>
            <a:ext cx="553379" cy="1807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2" name="TextBox 171"/>
          <p:cNvSpPr txBox="1"/>
          <p:nvPr/>
        </p:nvSpPr>
        <p:spPr>
          <a:xfrm>
            <a:off x="7298126" y="3781256"/>
            <a:ext cx="576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/>
              <a:t>User I/F</a:t>
            </a:r>
          </a:p>
        </p:txBody>
      </p:sp>
      <p:cxnSp>
        <p:nvCxnSpPr>
          <p:cNvPr id="173" name="Elbow Connector 172"/>
          <p:cNvCxnSpPr>
            <a:stCxn id="126" idx="2"/>
          </p:cNvCxnSpPr>
          <p:nvPr/>
        </p:nvCxnSpPr>
        <p:spPr>
          <a:xfrm rot="16200000" flipH="1">
            <a:off x="7474955" y="4508781"/>
            <a:ext cx="197646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7156326" y="2745237"/>
            <a:ext cx="8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Australian Government</a:t>
            </a:r>
            <a:endParaRPr lang="en-AU" sz="1000" dirty="0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548" y="2906318"/>
            <a:ext cx="397489" cy="501006"/>
          </a:xfrm>
          <a:prstGeom prst="rect">
            <a:avLst/>
          </a:prstGeom>
        </p:spPr>
      </p:pic>
      <p:sp>
        <p:nvSpPr>
          <p:cNvPr id="176" name="Rectangle 175"/>
          <p:cNvSpPr/>
          <p:nvPr/>
        </p:nvSpPr>
        <p:spPr>
          <a:xfrm>
            <a:off x="5769343" y="3515100"/>
            <a:ext cx="590601" cy="6494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7" name="Rectangle 176"/>
          <p:cNvSpPr/>
          <p:nvPr/>
        </p:nvSpPr>
        <p:spPr>
          <a:xfrm>
            <a:off x="5790449" y="3528220"/>
            <a:ext cx="550080" cy="234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8" name="TextBox 177"/>
          <p:cNvSpPr txBox="1"/>
          <p:nvPr/>
        </p:nvSpPr>
        <p:spPr>
          <a:xfrm>
            <a:off x="5635486" y="2507344"/>
            <a:ext cx="89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China </a:t>
            </a:r>
            <a:r>
              <a:rPr lang="en-AU" sz="1000" dirty="0"/>
              <a:t>Government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231" y="4240750"/>
            <a:ext cx="397489" cy="501006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4382875" y="4845938"/>
            <a:ext cx="590601" cy="6494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1" name="Rectangle 180"/>
          <p:cNvSpPr/>
          <p:nvPr/>
        </p:nvSpPr>
        <p:spPr>
          <a:xfrm>
            <a:off x="4403267" y="4874172"/>
            <a:ext cx="569502" cy="180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2" name="TextBox 181"/>
          <p:cNvSpPr txBox="1"/>
          <p:nvPr/>
        </p:nvSpPr>
        <p:spPr>
          <a:xfrm>
            <a:off x="4277590" y="3847491"/>
            <a:ext cx="87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Japanese Government</a:t>
            </a:r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035" y="3802133"/>
            <a:ext cx="397489" cy="501006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3174830" y="4407321"/>
            <a:ext cx="590601" cy="64940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5" name="Rectangle 184"/>
          <p:cNvSpPr/>
          <p:nvPr/>
        </p:nvSpPr>
        <p:spPr>
          <a:xfrm>
            <a:off x="3190575" y="4435555"/>
            <a:ext cx="562998" cy="180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6" name="TextBox 185"/>
          <p:cNvSpPr txBox="1"/>
          <p:nvPr/>
        </p:nvSpPr>
        <p:spPr>
          <a:xfrm>
            <a:off x="3052678" y="3364268"/>
            <a:ext cx="87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Korean Government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97286" y="5288965"/>
            <a:ext cx="163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Inter-customs Ledger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3096721" y="438037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증명서</a:t>
            </a:r>
            <a:endParaRPr lang="en-AU" sz="1400" b="1" dirty="0"/>
          </a:p>
        </p:txBody>
      </p:sp>
      <p:sp>
        <p:nvSpPr>
          <p:cNvPr id="189" name="Rectangle 188"/>
          <p:cNvSpPr/>
          <p:nvPr/>
        </p:nvSpPr>
        <p:spPr>
          <a:xfrm>
            <a:off x="5790001" y="347030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證書</a:t>
            </a:r>
            <a:endParaRPr lang="en-AU" sz="1600" b="1" dirty="0"/>
          </a:p>
        </p:txBody>
      </p:sp>
      <p:sp>
        <p:nvSpPr>
          <p:cNvPr id="190" name="Rectangle 189"/>
          <p:cNvSpPr/>
          <p:nvPr/>
        </p:nvSpPr>
        <p:spPr>
          <a:xfrm>
            <a:off x="4348143" y="480191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/>
              <a:t>証明書</a:t>
            </a:r>
            <a:endParaRPr lang="en-AU" sz="1400" b="1" dirty="0"/>
          </a:p>
        </p:txBody>
      </p:sp>
      <p:cxnSp>
        <p:nvCxnSpPr>
          <p:cNvPr id="191" name="Elbow Connector 190"/>
          <p:cNvCxnSpPr/>
          <p:nvPr/>
        </p:nvCxnSpPr>
        <p:spPr>
          <a:xfrm rot="5400000">
            <a:off x="2207865" y="5575579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591" y="4222161"/>
            <a:ext cx="397489" cy="501006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2011386" y="4827349"/>
            <a:ext cx="590601" cy="649408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5" name="Rectangle 194"/>
          <p:cNvSpPr/>
          <p:nvPr/>
        </p:nvSpPr>
        <p:spPr>
          <a:xfrm>
            <a:off x="2027131" y="4855583"/>
            <a:ext cx="562998" cy="180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6" name="TextBox 195"/>
          <p:cNvSpPr txBox="1"/>
          <p:nvPr/>
        </p:nvSpPr>
        <p:spPr>
          <a:xfrm>
            <a:off x="1911536" y="3906960"/>
            <a:ext cx="875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EU</a:t>
            </a:r>
            <a:endParaRPr lang="en-AU" sz="1000" dirty="0"/>
          </a:p>
        </p:txBody>
      </p:sp>
      <p:sp>
        <p:nvSpPr>
          <p:cNvPr id="197" name="Rectangle 196"/>
          <p:cNvSpPr/>
          <p:nvPr/>
        </p:nvSpPr>
        <p:spPr>
          <a:xfrm>
            <a:off x="1956390" y="4783202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/>
              <a:t>Certificat</a:t>
            </a:r>
            <a:endParaRPr lang="en-AU" sz="1100" b="1" dirty="0"/>
          </a:p>
        </p:txBody>
      </p:sp>
      <p:sp>
        <p:nvSpPr>
          <p:cNvPr id="214" name="Rectangle 213"/>
          <p:cNvSpPr/>
          <p:nvPr/>
        </p:nvSpPr>
        <p:spPr>
          <a:xfrm>
            <a:off x="6816356" y="5730723"/>
            <a:ext cx="1746877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hash = “</a:t>
            </a:r>
            <a:r>
              <a:rPr lang="en-U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kfESTOv2</a:t>
            </a:r>
            <a:r>
              <a:rPr lang="is-I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…”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Exporter = “AU”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Importer = “JP”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cxnSp>
        <p:nvCxnSpPr>
          <p:cNvPr id="215" name="Curved Connector 214"/>
          <p:cNvCxnSpPr>
            <a:endCxn id="214" idx="0"/>
          </p:cNvCxnSpPr>
          <p:nvPr/>
        </p:nvCxnSpPr>
        <p:spPr>
          <a:xfrm>
            <a:off x="7043351" y="5449330"/>
            <a:ext cx="646444" cy="281393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5708822" y="5826211"/>
            <a:ext cx="110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/>
              <a:t>New Transaction</a:t>
            </a:r>
          </a:p>
        </p:txBody>
      </p:sp>
      <p:sp>
        <p:nvSpPr>
          <p:cNvPr id="231" name="Freeform 230"/>
          <p:cNvSpPr/>
          <p:nvPr/>
        </p:nvSpPr>
        <p:spPr>
          <a:xfrm rot="21277932">
            <a:off x="5028940" y="5147227"/>
            <a:ext cx="2132605" cy="333802"/>
          </a:xfrm>
          <a:custGeom>
            <a:avLst/>
            <a:gdLst>
              <a:gd name="connsiteX0" fmla="*/ 0 w 1223319"/>
              <a:gd name="connsiteY0" fmla="*/ 0 h 333802"/>
              <a:gd name="connsiteX1" fmla="*/ 506627 w 1223319"/>
              <a:gd name="connsiteY1" fmla="*/ 333632 h 333802"/>
              <a:gd name="connsiteX2" fmla="*/ 1223319 w 1223319"/>
              <a:gd name="connsiteY2" fmla="*/ 49427 h 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333802">
                <a:moveTo>
                  <a:pt x="0" y="0"/>
                </a:moveTo>
                <a:cubicBezTo>
                  <a:pt x="151370" y="162697"/>
                  <a:pt x="302741" y="325394"/>
                  <a:pt x="506627" y="333632"/>
                </a:cubicBezTo>
                <a:cubicBezTo>
                  <a:pt x="710513" y="341870"/>
                  <a:pt x="1223319" y="49427"/>
                  <a:pt x="1223319" y="49427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TextBox 220"/>
          <p:cNvSpPr txBox="1"/>
          <p:nvPr/>
        </p:nvSpPr>
        <p:spPr>
          <a:xfrm>
            <a:off x="5321129" y="5356963"/>
            <a:ext cx="573044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AU" sz="1400" b="1">
                <a:solidFill>
                  <a:schemeClr val="bg1"/>
                </a:solidFill>
              </a:rPr>
              <a:t>GET</a:t>
            </a: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611" y="5195100"/>
            <a:ext cx="546100" cy="31205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3124" y="1301850"/>
            <a:ext cx="7451292" cy="2605109"/>
            <a:chOff x="153124" y="1301850"/>
            <a:chExt cx="7451292" cy="2605109"/>
          </a:xfrm>
        </p:grpSpPr>
        <p:cxnSp>
          <p:nvCxnSpPr>
            <p:cNvPr id="198" name="Curved Connector 197"/>
            <p:cNvCxnSpPr>
              <a:endCxn id="140" idx="0"/>
            </p:cNvCxnSpPr>
            <p:nvPr/>
          </p:nvCxnSpPr>
          <p:spPr>
            <a:xfrm>
              <a:off x="5229461" y="1908149"/>
              <a:ext cx="2374955" cy="837088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8482" y="1953889"/>
              <a:ext cx="546100" cy="312057"/>
            </a:xfrm>
            <a:prstGeom prst="rect">
              <a:avLst/>
            </a:prstGeom>
          </p:spPr>
        </p:pic>
        <p:cxnSp>
          <p:nvCxnSpPr>
            <p:cNvPr id="200" name="Curved Connector 199"/>
            <p:cNvCxnSpPr>
              <a:endCxn id="210" idx="0"/>
            </p:cNvCxnSpPr>
            <p:nvPr/>
          </p:nvCxnSpPr>
          <p:spPr>
            <a:xfrm>
              <a:off x="5229461" y="1908149"/>
              <a:ext cx="852907" cy="599195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200"/>
            <p:cNvCxnSpPr/>
            <p:nvPr/>
          </p:nvCxnSpPr>
          <p:spPr>
            <a:xfrm rot="16200000" flipH="1">
              <a:off x="3924981" y="3057710"/>
              <a:ext cx="1459471" cy="120090"/>
            </a:xfrm>
            <a:prstGeom prst="curved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urved Connector 201"/>
            <p:cNvCxnSpPr/>
            <p:nvPr/>
          </p:nvCxnSpPr>
          <p:spPr>
            <a:xfrm rot="10800000" flipV="1">
              <a:off x="3490245" y="1908148"/>
              <a:ext cx="469637" cy="1456119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7947" y="1970262"/>
              <a:ext cx="546100" cy="312057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236" y="2379600"/>
              <a:ext cx="546100" cy="312057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2176" y="2477995"/>
              <a:ext cx="546100" cy="312057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2810" y="1625985"/>
              <a:ext cx="775014" cy="585874"/>
            </a:xfrm>
            <a:prstGeom prst="rect">
              <a:avLst/>
            </a:prstGeom>
          </p:spPr>
        </p:pic>
        <p:cxnSp>
          <p:nvCxnSpPr>
            <p:cNvPr id="207" name="Curved Connector 206"/>
            <p:cNvCxnSpPr/>
            <p:nvPr/>
          </p:nvCxnSpPr>
          <p:spPr>
            <a:xfrm rot="10800000" flipV="1">
              <a:off x="2349103" y="1908148"/>
              <a:ext cx="1610779" cy="1998811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6001" y="2886873"/>
              <a:ext cx="546100" cy="312057"/>
            </a:xfrm>
            <a:prstGeom prst="rect">
              <a:avLst/>
            </a:prstGeom>
          </p:spPr>
        </p:pic>
        <p:cxnSp>
          <p:nvCxnSpPr>
            <p:cNvPr id="209" name="Curved Connector 208"/>
            <p:cNvCxnSpPr/>
            <p:nvPr/>
          </p:nvCxnSpPr>
          <p:spPr>
            <a:xfrm rot="10800000" flipV="1">
              <a:off x="1813845" y="1908148"/>
              <a:ext cx="2146037" cy="783329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1376278" y="2691478"/>
              <a:ext cx="87513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dirty="0"/>
                <a:t>NZ, UK, US, CA, TH, VN, RU, </a:t>
              </a:r>
              <a:r>
                <a:rPr lang="en-AU" sz="1050" dirty="0" err="1"/>
                <a:t>etc</a:t>
              </a:r>
              <a:r>
                <a:rPr lang="en-AU" sz="1050" dirty="0"/>
                <a:t> </a:t>
              </a:r>
              <a:r>
                <a:rPr lang="en-AU" sz="1050" dirty="0" err="1"/>
                <a:t>etc</a:t>
              </a:r>
              <a:endParaRPr lang="en-AU" sz="1050" dirty="0"/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083" y="2124873"/>
              <a:ext cx="546100" cy="312057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994" y="1987341"/>
              <a:ext cx="546100" cy="312057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0784" y="1640078"/>
              <a:ext cx="550753" cy="509997"/>
            </a:xfrm>
            <a:prstGeom prst="rect">
              <a:avLst/>
            </a:prstGeom>
          </p:spPr>
        </p:pic>
        <p:sp>
          <p:nvSpPr>
            <p:cNvPr id="232" name="TextBox 231"/>
            <p:cNvSpPr txBox="1"/>
            <p:nvPr/>
          </p:nvSpPr>
          <p:spPr>
            <a:xfrm>
              <a:off x="153124" y="1301850"/>
              <a:ext cx="2441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Some trusted entity needs to issue keys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15309" y="1301852"/>
              <a:ext cx="2083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WCO or WTO?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BF_J15-1541_PowerPoint">
  <a:themeElements>
    <a:clrScheme name="Dept IBS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34EA2"/>
      </a:accent1>
      <a:accent2>
        <a:srgbClr val="007BC3"/>
      </a:accent2>
      <a:accent3>
        <a:srgbClr val="5C676D"/>
      </a:accent3>
      <a:accent4>
        <a:srgbClr val="BFBFC7"/>
      </a:accent4>
      <a:accent5>
        <a:srgbClr val="CBCBCB"/>
      </a:accent5>
      <a:accent6>
        <a:srgbClr val="F2F2F2"/>
      </a:accent6>
      <a:hlink>
        <a:srgbClr val="034EA2"/>
      </a:hlink>
      <a:folHlink>
        <a:srgbClr val="034EA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me-Affairs-Presentation" id="{E7A64B26-1E46-46B2-AB7E-1F68264745F0}" vid="{08FDF6BE-9482-4854-B6E9-ABC0EA951A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Home-Affairs-Presentation</Template>
  <TotalTime>0</TotalTime>
  <Words>713</Words>
  <Application>Microsoft Macintosh PowerPoint</Application>
  <PresentationFormat>On-screen Show (4:3)</PresentationFormat>
  <Paragraphs>247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ABF_J15-1541_PowerPoint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CoO – One Country</vt:lpstr>
      <vt:lpstr>Digital CoO – Two Countries</vt:lpstr>
      <vt:lpstr>Digital CoO – Multiple Countries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2019-07-22T23:37:05Z</cp:lastPrinted>
  <dcterms:created xsi:type="dcterms:W3CDTF">2018-09-14T04:33:08Z</dcterms:created>
  <dcterms:modified xsi:type="dcterms:W3CDTF">2019-07-23T00:02:37Z</dcterms:modified>
</cp:coreProperties>
</file>